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38"/>
  </p:notesMasterIdLst>
  <p:sldIdLst>
    <p:sldId id="279" r:id="rId2"/>
    <p:sldId id="280" r:id="rId3"/>
    <p:sldId id="262" r:id="rId4"/>
    <p:sldId id="281" r:id="rId5"/>
    <p:sldId id="284" r:id="rId6"/>
    <p:sldId id="285" r:id="rId7"/>
    <p:sldId id="258" r:id="rId8"/>
    <p:sldId id="286" r:id="rId9"/>
    <p:sldId id="289" r:id="rId10"/>
    <p:sldId id="299" r:id="rId11"/>
    <p:sldId id="261" r:id="rId12"/>
    <p:sldId id="304" r:id="rId13"/>
    <p:sldId id="291" r:id="rId14"/>
    <p:sldId id="276" r:id="rId15"/>
    <p:sldId id="296" r:id="rId16"/>
    <p:sldId id="290" r:id="rId17"/>
    <p:sldId id="292" r:id="rId18"/>
    <p:sldId id="293" r:id="rId19"/>
    <p:sldId id="267" r:id="rId20"/>
    <p:sldId id="268" r:id="rId21"/>
    <p:sldId id="269" r:id="rId22"/>
    <p:sldId id="270" r:id="rId23"/>
    <p:sldId id="294" r:id="rId24"/>
    <p:sldId id="297" r:id="rId25"/>
    <p:sldId id="264" r:id="rId26"/>
    <p:sldId id="265" r:id="rId27"/>
    <p:sldId id="303" r:id="rId28"/>
    <p:sldId id="277" r:id="rId29"/>
    <p:sldId id="306" r:id="rId30"/>
    <p:sldId id="309" r:id="rId31"/>
    <p:sldId id="305" r:id="rId32"/>
    <p:sldId id="274" r:id="rId33"/>
    <p:sldId id="307" r:id="rId34"/>
    <p:sldId id="308" r:id="rId35"/>
    <p:sldId id="314" r:id="rId36"/>
    <p:sldId id="31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ECC5"/>
    <a:srgbClr val="68C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2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4D1663-F6D3-43F8-858C-B84A05CE9CB2}" type="doc">
      <dgm:prSet loTypeId="urn:microsoft.com/office/officeart/2011/layout/Tab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3929DE8-41EB-4388-9AC6-AC96338A1A1A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8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---</a:t>
          </a:r>
          <a:endParaRPr lang="en-US" sz="8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5CD07D-FF5F-4D28-B2F4-7EAD794EC28B}" type="parTrans" cxnId="{A260BB76-28BF-401A-9763-889C2B510368}">
      <dgm:prSet/>
      <dgm:spPr/>
      <dgm:t>
        <a:bodyPr/>
        <a:lstStyle/>
        <a:p>
          <a:pPr algn="ctr"/>
          <a:endParaRPr lang="en-US"/>
        </a:p>
      </dgm:t>
    </dgm:pt>
    <dgm:pt modelId="{DDA495EE-65E0-4724-A739-A0249F7EEF32}" type="sibTrans" cxnId="{A260BB76-28BF-401A-9763-889C2B510368}">
      <dgm:prSet/>
      <dgm:spPr/>
      <dgm:t>
        <a:bodyPr/>
        <a:lstStyle/>
        <a:p>
          <a:pPr algn="ctr"/>
          <a:endParaRPr lang="en-US"/>
        </a:p>
      </dgm:t>
    </dgm:pt>
    <dgm:pt modelId="{A30EA80D-7CD0-4CA3-A3D8-7ED80EF69BBF}">
      <dgm:prSet phldrT="[Text]"/>
      <dgm:spPr/>
      <dgm:t>
        <a:bodyPr/>
        <a:lstStyle/>
        <a:p>
          <a:pPr algn="ctr"/>
          <a:r>
            <a: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 laundry machine via a mobile device 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0EA7F6-E2BC-4A6F-A474-1C8F995DA6C8}" type="parTrans" cxnId="{5BED3A8A-D291-4C52-A820-838F9FC15FD7}">
      <dgm:prSet/>
      <dgm:spPr/>
      <dgm:t>
        <a:bodyPr/>
        <a:lstStyle/>
        <a:p>
          <a:pPr algn="ctr"/>
          <a:endParaRPr lang="en-US"/>
        </a:p>
      </dgm:t>
    </dgm:pt>
    <dgm:pt modelId="{4EF1793D-4402-45AA-97E2-3E545E9719D2}" type="sibTrans" cxnId="{5BED3A8A-D291-4C52-A820-838F9FC15FD7}">
      <dgm:prSet/>
      <dgm:spPr/>
      <dgm:t>
        <a:bodyPr/>
        <a:lstStyle/>
        <a:p>
          <a:pPr algn="ctr"/>
          <a:endParaRPr lang="en-US"/>
        </a:p>
      </dgm:t>
    </dgm:pt>
    <dgm:pt modelId="{BB55BCF9-22FE-4A62-A360-E946691B6EE0}">
      <dgm:prSet phldrT="[Text]"/>
      <dgm:spPr/>
      <dgm:t>
        <a:bodyPr/>
        <a:lstStyle/>
        <a:p>
          <a:pPr algn="ctr"/>
          <a:endParaRPr lang="en-US" dirty="0"/>
        </a:p>
      </dgm:t>
    </dgm:pt>
    <dgm:pt modelId="{819AF6EE-B280-451B-AFA5-2D2F2011A1B6}" type="parTrans" cxnId="{4EA90EFC-68E5-49C8-98DC-54C7CE0CE2F8}">
      <dgm:prSet/>
      <dgm:spPr/>
      <dgm:t>
        <a:bodyPr/>
        <a:lstStyle/>
        <a:p>
          <a:pPr algn="ctr"/>
          <a:endParaRPr lang="en-US"/>
        </a:p>
      </dgm:t>
    </dgm:pt>
    <dgm:pt modelId="{0DFD13FA-DB0A-4E84-9E72-A999337BB6FE}" type="sibTrans" cxnId="{4EA90EFC-68E5-49C8-98DC-54C7CE0CE2F8}">
      <dgm:prSet/>
      <dgm:spPr/>
      <dgm:t>
        <a:bodyPr/>
        <a:lstStyle/>
        <a:p>
          <a:pPr algn="ctr"/>
          <a:endParaRPr lang="en-US"/>
        </a:p>
      </dgm:t>
    </dgm:pt>
    <dgm:pt modelId="{1018783C-64CB-4467-A272-9BE8513E46E6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8000" b="1" dirty="0" smtClean="0"/>
            <a:t>---</a:t>
          </a:r>
          <a:endParaRPr lang="en-US" sz="8000" b="1" dirty="0"/>
        </a:p>
      </dgm:t>
    </dgm:pt>
    <dgm:pt modelId="{2354F1D8-D04A-4416-A496-871FDBA36F24}" type="parTrans" cxnId="{C7DAA124-5D1A-4FAC-B660-398A4141005D}">
      <dgm:prSet/>
      <dgm:spPr/>
      <dgm:t>
        <a:bodyPr/>
        <a:lstStyle/>
        <a:p>
          <a:pPr algn="ctr"/>
          <a:endParaRPr lang="en-US"/>
        </a:p>
      </dgm:t>
    </dgm:pt>
    <dgm:pt modelId="{E8220E22-E494-40AF-BF9E-DFDC1B899E01}" type="sibTrans" cxnId="{C7DAA124-5D1A-4FAC-B660-398A4141005D}">
      <dgm:prSet/>
      <dgm:spPr/>
      <dgm:t>
        <a:bodyPr/>
        <a:lstStyle/>
        <a:p>
          <a:pPr algn="ctr"/>
          <a:endParaRPr lang="en-US"/>
        </a:p>
      </dgm:t>
    </dgm:pt>
    <dgm:pt modelId="{6DE9C5AF-44F3-495A-834C-83F622C8C6B3}">
      <dgm:prSet phldrT="[Text]"/>
      <dgm:spPr/>
      <dgm:t>
        <a:bodyPr/>
        <a:lstStyle/>
        <a:p>
          <a:pPr algn="ctr"/>
          <a:r>
            <a: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Hardware and Software Platform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445886-3961-452A-A313-A876F8B47511}" type="parTrans" cxnId="{BFEEA480-54A9-44B7-8D44-C5FDFF085259}">
      <dgm:prSet/>
      <dgm:spPr/>
      <dgm:t>
        <a:bodyPr/>
        <a:lstStyle/>
        <a:p>
          <a:pPr algn="ctr"/>
          <a:endParaRPr lang="en-US"/>
        </a:p>
      </dgm:t>
    </dgm:pt>
    <dgm:pt modelId="{A9FC57CB-0084-4709-9118-3B534074A5C4}" type="sibTrans" cxnId="{BFEEA480-54A9-44B7-8D44-C5FDFF085259}">
      <dgm:prSet/>
      <dgm:spPr/>
      <dgm:t>
        <a:bodyPr/>
        <a:lstStyle/>
        <a:p>
          <a:pPr algn="ctr"/>
          <a:endParaRPr lang="en-US"/>
        </a:p>
      </dgm:t>
    </dgm:pt>
    <dgm:pt modelId="{E8469601-7C58-483A-AEE9-5D4E80451A25}">
      <dgm:prSet phldrT="[Text]"/>
      <dgm:spPr/>
      <dgm:t>
        <a:bodyPr/>
        <a:lstStyle/>
        <a:p>
          <a:pPr algn="ctr"/>
          <a:endParaRPr lang="en-US" dirty="0"/>
        </a:p>
      </dgm:t>
    </dgm:pt>
    <dgm:pt modelId="{B4D30D69-7E04-4900-8FDF-1F9D0C700C17}" type="sibTrans" cxnId="{3C8D2516-2621-4F62-A465-07EF011042DC}">
      <dgm:prSet/>
      <dgm:spPr/>
      <dgm:t>
        <a:bodyPr/>
        <a:lstStyle/>
        <a:p>
          <a:pPr algn="ctr"/>
          <a:endParaRPr lang="en-US"/>
        </a:p>
      </dgm:t>
    </dgm:pt>
    <dgm:pt modelId="{6877AD48-F693-47D3-A0EB-5F7C02BEB9AB}" type="parTrans" cxnId="{3C8D2516-2621-4F62-A465-07EF011042DC}">
      <dgm:prSet/>
      <dgm:spPr/>
      <dgm:t>
        <a:bodyPr/>
        <a:lstStyle/>
        <a:p>
          <a:pPr algn="ctr"/>
          <a:endParaRPr lang="en-US"/>
        </a:p>
      </dgm:t>
    </dgm:pt>
    <dgm:pt modelId="{493CE491-7C6F-427D-BF57-82F3749D4103}" type="pres">
      <dgm:prSet presAssocID="{524D1663-F6D3-43F8-858C-B84A05CE9CB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4AA29C3-4FA3-43B5-979D-FAFCDC5C55F9}" type="pres">
      <dgm:prSet presAssocID="{A3929DE8-41EB-4388-9AC6-AC96338A1A1A}" presName="composite" presStyleCnt="0"/>
      <dgm:spPr/>
    </dgm:pt>
    <dgm:pt modelId="{1D96060B-CC26-43A7-AF08-5F0894189787}" type="pres">
      <dgm:prSet presAssocID="{A3929DE8-41EB-4388-9AC6-AC96338A1A1A}" presName="FirstChild" presStyleLbl="revTx" presStyleIdx="0" presStyleCnt="4" custLinFactNeighborY="115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7B089-F2C6-4CDA-948D-FD1CEF7C6433}" type="pres">
      <dgm:prSet presAssocID="{A3929DE8-41EB-4388-9AC6-AC96338A1A1A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DC9ECA-8F12-40DB-BC03-E84DEB18FFC2}" type="pres">
      <dgm:prSet presAssocID="{A3929DE8-41EB-4388-9AC6-AC96338A1A1A}" presName="Accent" presStyleLbl="parChTrans1D1" presStyleIdx="0" presStyleCnt="2"/>
      <dgm:spPr/>
    </dgm:pt>
    <dgm:pt modelId="{BD8DAA0E-EF6A-4E3C-AFC1-28AD3EE4D9E0}" type="pres">
      <dgm:prSet presAssocID="{A3929DE8-41EB-4388-9AC6-AC96338A1A1A}" presName="Child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2BAB67-F311-429F-8854-657B17A6ABCE}" type="pres">
      <dgm:prSet presAssocID="{DDA495EE-65E0-4724-A739-A0249F7EEF32}" presName="sibTrans" presStyleCnt="0"/>
      <dgm:spPr/>
    </dgm:pt>
    <dgm:pt modelId="{A38A573D-70E6-4DB6-BE81-8EC834835BA6}" type="pres">
      <dgm:prSet presAssocID="{1018783C-64CB-4467-A272-9BE8513E46E6}" presName="composite" presStyleCnt="0"/>
      <dgm:spPr/>
    </dgm:pt>
    <dgm:pt modelId="{26E26D05-D4EA-46DA-AC33-23888A7C6E48}" type="pres">
      <dgm:prSet presAssocID="{1018783C-64CB-4467-A272-9BE8513E46E6}" presName="FirstChild" presStyleLbl="revTx" presStyleIdx="2" presStyleCnt="4" custLinFactY="-28263" custLinFactNeighborX="-35385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6C5FD-4767-4D4F-A3BE-EF6B3CE18987}" type="pres">
      <dgm:prSet presAssocID="{1018783C-64CB-4467-A272-9BE8513E46E6}" presName="Parent" presStyleLbl="alignNode1" presStyleIdx="1" presStyleCnt="2" custLinFactX="100000" custLinFactY="-44865" custLinFactNeighborX="183740" custLinFactNeighborY="-10000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346930-B427-4A4E-9D63-2031FD8B95DD}" type="pres">
      <dgm:prSet presAssocID="{1018783C-64CB-4467-A272-9BE8513E46E6}" presName="Accent" presStyleLbl="parChTrans1D1" presStyleIdx="1" presStyleCnt="2" custLinFactY="-1138414" custLinFactNeighborY="-1200000"/>
      <dgm:spPr/>
    </dgm:pt>
    <dgm:pt modelId="{59CB0857-208F-4B53-9CF6-C2A762CD1A12}" type="pres">
      <dgm:prSet presAssocID="{1018783C-64CB-4467-A272-9BE8513E46E6}" presName="Child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AEB551-7BEE-4C1A-A300-D8DE00F6726C}" type="presOf" srcId="{6DE9C5AF-44F3-495A-834C-83F622C8C6B3}" destId="{26E26D05-D4EA-46DA-AC33-23888A7C6E48}" srcOrd="0" destOrd="0" presId="urn:microsoft.com/office/officeart/2011/layout/TabList"/>
    <dgm:cxn modelId="{C5C70264-5640-4B89-BD78-43086680B860}" type="presOf" srcId="{E8469601-7C58-483A-AEE9-5D4E80451A25}" destId="{59CB0857-208F-4B53-9CF6-C2A762CD1A12}" srcOrd="0" destOrd="0" presId="urn:microsoft.com/office/officeart/2011/layout/TabList"/>
    <dgm:cxn modelId="{FDDE34D7-675C-46B3-8DB0-39EF27740D24}" type="presOf" srcId="{1018783C-64CB-4467-A272-9BE8513E46E6}" destId="{3B16C5FD-4767-4D4F-A3BE-EF6B3CE18987}" srcOrd="0" destOrd="0" presId="urn:microsoft.com/office/officeart/2011/layout/TabList"/>
    <dgm:cxn modelId="{886BF2A8-8BD4-4C5B-8A1E-B8B1AE2C92EC}" type="presOf" srcId="{BB55BCF9-22FE-4A62-A360-E946691B6EE0}" destId="{BD8DAA0E-EF6A-4E3C-AFC1-28AD3EE4D9E0}" srcOrd="0" destOrd="0" presId="urn:microsoft.com/office/officeart/2011/layout/TabList"/>
    <dgm:cxn modelId="{8E87AD60-E57D-41BB-A556-E4F826F1E513}" type="presOf" srcId="{A30EA80D-7CD0-4CA3-A3D8-7ED80EF69BBF}" destId="{1D96060B-CC26-43A7-AF08-5F0894189787}" srcOrd="0" destOrd="0" presId="urn:microsoft.com/office/officeart/2011/layout/TabList"/>
    <dgm:cxn modelId="{4EA90EFC-68E5-49C8-98DC-54C7CE0CE2F8}" srcId="{A3929DE8-41EB-4388-9AC6-AC96338A1A1A}" destId="{BB55BCF9-22FE-4A62-A360-E946691B6EE0}" srcOrd="1" destOrd="0" parTransId="{819AF6EE-B280-451B-AFA5-2D2F2011A1B6}" sibTransId="{0DFD13FA-DB0A-4E84-9E72-A999337BB6FE}"/>
    <dgm:cxn modelId="{C7DAA124-5D1A-4FAC-B660-398A4141005D}" srcId="{524D1663-F6D3-43F8-858C-B84A05CE9CB2}" destId="{1018783C-64CB-4467-A272-9BE8513E46E6}" srcOrd="1" destOrd="0" parTransId="{2354F1D8-D04A-4416-A496-871FDBA36F24}" sibTransId="{E8220E22-E494-40AF-BF9E-DFDC1B899E01}"/>
    <dgm:cxn modelId="{5BED3A8A-D291-4C52-A820-838F9FC15FD7}" srcId="{A3929DE8-41EB-4388-9AC6-AC96338A1A1A}" destId="{A30EA80D-7CD0-4CA3-A3D8-7ED80EF69BBF}" srcOrd="0" destOrd="0" parTransId="{990EA7F6-E2BC-4A6F-A474-1C8F995DA6C8}" sibTransId="{4EF1793D-4402-45AA-97E2-3E545E9719D2}"/>
    <dgm:cxn modelId="{AC5557D0-43E5-4B38-B452-CC602B39B906}" type="presOf" srcId="{A3929DE8-41EB-4388-9AC6-AC96338A1A1A}" destId="{B357B089-F2C6-4CDA-948D-FD1CEF7C6433}" srcOrd="0" destOrd="0" presId="urn:microsoft.com/office/officeart/2011/layout/TabList"/>
    <dgm:cxn modelId="{3C8D2516-2621-4F62-A465-07EF011042DC}" srcId="{1018783C-64CB-4467-A272-9BE8513E46E6}" destId="{E8469601-7C58-483A-AEE9-5D4E80451A25}" srcOrd="1" destOrd="0" parTransId="{6877AD48-F693-47D3-A0EB-5F7C02BEB9AB}" sibTransId="{B4D30D69-7E04-4900-8FDF-1F9D0C700C17}"/>
    <dgm:cxn modelId="{A260BB76-28BF-401A-9763-889C2B510368}" srcId="{524D1663-F6D3-43F8-858C-B84A05CE9CB2}" destId="{A3929DE8-41EB-4388-9AC6-AC96338A1A1A}" srcOrd="0" destOrd="0" parTransId="{CC5CD07D-FF5F-4D28-B2F4-7EAD794EC28B}" sibTransId="{DDA495EE-65E0-4724-A739-A0249F7EEF32}"/>
    <dgm:cxn modelId="{BFEEA480-54A9-44B7-8D44-C5FDFF085259}" srcId="{1018783C-64CB-4467-A272-9BE8513E46E6}" destId="{6DE9C5AF-44F3-495A-834C-83F622C8C6B3}" srcOrd="0" destOrd="0" parTransId="{1D445886-3961-452A-A313-A876F8B47511}" sibTransId="{A9FC57CB-0084-4709-9118-3B534074A5C4}"/>
    <dgm:cxn modelId="{8B0201F5-2B77-4A30-A09C-8B8B7ED7F062}" type="presOf" srcId="{524D1663-F6D3-43F8-858C-B84A05CE9CB2}" destId="{493CE491-7C6F-427D-BF57-82F3749D4103}" srcOrd="0" destOrd="0" presId="urn:microsoft.com/office/officeart/2011/layout/TabList"/>
    <dgm:cxn modelId="{35AB7064-87E2-46D1-9DD5-4E4495654697}" type="presParOf" srcId="{493CE491-7C6F-427D-BF57-82F3749D4103}" destId="{64AA29C3-4FA3-43B5-979D-FAFCDC5C55F9}" srcOrd="0" destOrd="0" presId="urn:microsoft.com/office/officeart/2011/layout/TabList"/>
    <dgm:cxn modelId="{9B6D2413-CA20-46C3-A15B-C33B136DA10D}" type="presParOf" srcId="{64AA29C3-4FA3-43B5-979D-FAFCDC5C55F9}" destId="{1D96060B-CC26-43A7-AF08-5F0894189787}" srcOrd="0" destOrd="0" presId="urn:microsoft.com/office/officeart/2011/layout/TabList"/>
    <dgm:cxn modelId="{20BD75D4-6868-40E2-9923-B67ABB87C0D4}" type="presParOf" srcId="{64AA29C3-4FA3-43B5-979D-FAFCDC5C55F9}" destId="{B357B089-F2C6-4CDA-948D-FD1CEF7C6433}" srcOrd="1" destOrd="0" presId="urn:microsoft.com/office/officeart/2011/layout/TabList"/>
    <dgm:cxn modelId="{31EA933D-BA69-4DBC-B40F-306A06F8585C}" type="presParOf" srcId="{64AA29C3-4FA3-43B5-979D-FAFCDC5C55F9}" destId="{4DDC9ECA-8F12-40DB-BC03-E84DEB18FFC2}" srcOrd="2" destOrd="0" presId="urn:microsoft.com/office/officeart/2011/layout/TabList"/>
    <dgm:cxn modelId="{D93CEF7D-3EB5-4092-BDC3-72FAEB3C279D}" type="presParOf" srcId="{493CE491-7C6F-427D-BF57-82F3749D4103}" destId="{BD8DAA0E-EF6A-4E3C-AFC1-28AD3EE4D9E0}" srcOrd="1" destOrd="0" presId="urn:microsoft.com/office/officeart/2011/layout/TabList"/>
    <dgm:cxn modelId="{0C67CDB9-377F-4C4E-9911-4355B3D26E99}" type="presParOf" srcId="{493CE491-7C6F-427D-BF57-82F3749D4103}" destId="{142BAB67-F311-429F-8854-657B17A6ABCE}" srcOrd="2" destOrd="0" presId="urn:microsoft.com/office/officeart/2011/layout/TabList"/>
    <dgm:cxn modelId="{F6E77190-5C0D-4DA6-914F-57D6E2C6BDF4}" type="presParOf" srcId="{493CE491-7C6F-427D-BF57-82F3749D4103}" destId="{A38A573D-70E6-4DB6-BE81-8EC834835BA6}" srcOrd="3" destOrd="0" presId="urn:microsoft.com/office/officeart/2011/layout/TabList"/>
    <dgm:cxn modelId="{70AE7E81-22F6-4544-B116-B8777F095DB9}" type="presParOf" srcId="{A38A573D-70E6-4DB6-BE81-8EC834835BA6}" destId="{26E26D05-D4EA-46DA-AC33-23888A7C6E48}" srcOrd="0" destOrd="0" presId="urn:microsoft.com/office/officeart/2011/layout/TabList"/>
    <dgm:cxn modelId="{0EB38A18-595F-42B6-8BFA-9D3F1C8B4603}" type="presParOf" srcId="{A38A573D-70E6-4DB6-BE81-8EC834835BA6}" destId="{3B16C5FD-4767-4D4F-A3BE-EF6B3CE18987}" srcOrd="1" destOrd="0" presId="urn:microsoft.com/office/officeart/2011/layout/TabList"/>
    <dgm:cxn modelId="{8988368E-B511-4114-87FA-7E0D20694BF0}" type="presParOf" srcId="{A38A573D-70E6-4DB6-BE81-8EC834835BA6}" destId="{7B346930-B427-4A4E-9D63-2031FD8B95DD}" srcOrd="2" destOrd="0" presId="urn:microsoft.com/office/officeart/2011/layout/TabList"/>
    <dgm:cxn modelId="{5B8F392A-344D-49F5-8FC3-78A04926477B}" type="presParOf" srcId="{493CE491-7C6F-427D-BF57-82F3749D4103}" destId="{59CB0857-208F-4B53-9CF6-C2A762CD1A12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8CB45A-B927-4495-9DFC-92B3E947C8D8}" type="doc">
      <dgm:prSet loTypeId="urn:microsoft.com/office/officeart/2005/8/layout/bList2" loCatId="list" qsTypeId="urn:microsoft.com/office/officeart/2005/8/quickstyle/simple1" qsCatId="simple" csTypeId="urn:microsoft.com/office/officeart/2005/8/colors/colorful4" csCatId="colorful" phldr="1"/>
      <dgm:spPr/>
    </dgm:pt>
    <dgm:pt modelId="{3AB29B77-6410-4E57-A7F1-7F40C3D4AAE9}">
      <dgm:prSet phldrT="[Text]" custT="1"/>
      <dgm:spPr/>
      <dgm:t>
        <a:bodyPr/>
        <a:lstStyle/>
        <a:p>
          <a:pPr algn="ctr"/>
          <a:r>
            <a:rPr lang="en-US" sz="5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….......</a:t>
          </a:r>
          <a:endParaRPr lang="en-US" sz="5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C7428B-AEE4-4D2E-8C7C-73BE194C47D5}" type="parTrans" cxnId="{9DEF3F49-EA19-4D2B-84F4-8C4D37D87BDB}">
      <dgm:prSet/>
      <dgm:spPr/>
      <dgm:t>
        <a:bodyPr/>
        <a:lstStyle/>
        <a:p>
          <a:endParaRPr lang="en-US"/>
        </a:p>
      </dgm:t>
    </dgm:pt>
    <dgm:pt modelId="{590F6FBA-0D23-46B6-8CA7-6373D8208F25}" type="sibTrans" cxnId="{9DEF3F49-EA19-4D2B-84F4-8C4D37D87BDB}">
      <dgm:prSet/>
      <dgm:spPr/>
      <dgm:t>
        <a:bodyPr/>
        <a:lstStyle/>
        <a:p>
          <a:endParaRPr lang="en-US"/>
        </a:p>
      </dgm:t>
    </dgm:pt>
    <dgm:pt modelId="{69CD3856-7340-4427-9DD0-E4660548294D}">
      <dgm:prSet phldrT="[Text]" custT="1"/>
      <dgm:spPr/>
      <dgm:t>
        <a:bodyPr/>
        <a:lstStyle/>
        <a:p>
          <a:pPr algn="ctr"/>
          <a:r>
            <a:rPr lang="en-US" sz="5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……...</a:t>
          </a:r>
          <a:endParaRPr lang="en-US" sz="5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D08ACD-B19D-400B-B5B3-BC2DAA20FB37}" type="parTrans" cxnId="{8607B667-C4D4-4949-9F0D-5BA826E47340}">
      <dgm:prSet/>
      <dgm:spPr/>
      <dgm:t>
        <a:bodyPr/>
        <a:lstStyle/>
        <a:p>
          <a:endParaRPr lang="en-US"/>
        </a:p>
      </dgm:t>
    </dgm:pt>
    <dgm:pt modelId="{F224160C-8621-4F83-A263-2DA329BAB81E}" type="sibTrans" cxnId="{8607B667-C4D4-4949-9F0D-5BA826E47340}">
      <dgm:prSet/>
      <dgm:spPr/>
      <dgm:t>
        <a:bodyPr/>
        <a:lstStyle/>
        <a:p>
          <a:endParaRPr lang="en-US"/>
        </a:p>
      </dgm:t>
    </dgm:pt>
    <dgm:pt modelId="{446C0652-E1EC-43BF-9452-4453B96D7BBF}" type="pres">
      <dgm:prSet presAssocID="{A78CB45A-B927-4495-9DFC-92B3E947C8D8}" presName="diagram" presStyleCnt="0">
        <dgm:presLayoutVars>
          <dgm:dir/>
          <dgm:animLvl val="lvl"/>
          <dgm:resizeHandles val="exact"/>
        </dgm:presLayoutVars>
      </dgm:prSet>
      <dgm:spPr/>
    </dgm:pt>
    <dgm:pt modelId="{0E449351-A82A-4D3C-8A0E-ADCA1CE7ABB4}" type="pres">
      <dgm:prSet presAssocID="{3AB29B77-6410-4E57-A7F1-7F40C3D4AAE9}" presName="compNode" presStyleCnt="0"/>
      <dgm:spPr/>
    </dgm:pt>
    <dgm:pt modelId="{0E1B8DB6-6086-44A4-8038-58AF69D94226}" type="pres">
      <dgm:prSet presAssocID="{3AB29B77-6410-4E57-A7F1-7F40C3D4AAE9}" presName="childRect" presStyleLbl="bgAcc1" presStyleIdx="0" presStyleCnt="2">
        <dgm:presLayoutVars>
          <dgm:bulletEnabled val="1"/>
        </dgm:presLayoutVars>
      </dgm:prSet>
      <dgm:spPr/>
    </dgm:pt>
    <dgm:pt modelId="{CCD7E469-B507-43EA-8A42-8F380A371BE5}" type="pres">
      <dgm:prSet presAssocID="{3AB29B77-6410-4E57-A7F1-7F40C3D4AAE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17726-B54A-45C7-8A97-1E9ED5064492}" type="pres">
      <dgm:prSet presAssocID="{3AB29B77-6410-4E57-A7F1-7F40C3D4AAE9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9B0084C6-F42E-4004-B3BB-F3AC40283357}" type="pres">
      <dgm:prSet presAssocID="{3AB29B77-6410-4E57-A7F1-7F40C3D4AAE9}" presName="adorn" presStyleLbl="fgAccFollowNode1" presStyleIdx="0" presStyleCnt="2" custScaleX="269791" custScaleY="277407" custLinFactNeighborX="14762" custLinFactNeighborY="134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BE3B161-19AF-4A0E-BBDA-0874FCDFC2B5}" type="pres">
      <dgm:prSet presAssocID="{590F6FBA-0D23-46B6-8CA7-6373D8208F2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4241439-FDF6-4863-8A25-D8A1AECBCD7B}" type="pres">
      <dgm:prSet presAssocID="{69CD3856-7340-4427-9DD0-E4660548294D}" presName="compNode" presStyleCnt="0"/>
      <dgm:spPr/>
    </dgm:pt>
    <dgm:pt modelId="{B7DABB0E-E29C-4141-B63C-7FAC69C01FF0}" type="pres">
      <dgm:prSet presAssocID="{69CD3856-7340-4427-9DD0-E4660548294D}" presName="childRect" presStyleLbl="bgAcc1" presStyleIdx="1" presStyleCnt="2">
        <dgm:presLayoutVars>
          <dgm:bulletEnabled val="1"/>
        </dgm:presLayoutVars>
      </dgm:prSet>
      <dgm:spPr/>
    </dgm:pt>
    <dgm:pt modelId="{46B41279-A867-4B78-9CD7-DFF3523FF951}" type="pres">
      <dgm:prSet presAssocID="{69CD3856-7340-4427-9DD0-E4660548294D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21915-60AE-463D-9FB4-7F1F96AF8E4D}" type="pres">
      <dgm:prSet presAssocID="{69CD3856-7340-4427-9DD0-E4660548294D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0820B7B8-34CA-42C8-9C0A-054AAB328A2E}" type="pres">
      <dgm:prSet presAssocID="{69CD3856-7340-4427-9DD0-E4660548294D}" presName="adorn" presStyleLbl="fgAccFollowNode1" presStyleIdx="1" presStyleCnt="2" custScaleX="258101" custScaleY="276520" custLinFactNeighborX="23897" custLinFactNeighborY="-967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5A7BBADE-AD29-4039-81DD-91C160ABA0A5}" type="presOf" srcId="{69CD3856-7340-4427-9DD0-E4660548294D}" destId="{46B41279-A867-4B78-9CD7-DFF3523FF951}" srcOrd="0" destOrd="0" presId="urn:microsoft.com/office/officeart/2005/8/layout/bList2"/>
    <dgm:cxn modelId="{EF8F8D06-1494-47D4-9C65-A259C3A06355}" type="presOf" srcId="{3AB29B77-6410-4E57-A7F1-7F40C3D4AAE9}" destId="{F2017726-B54A-45C7-8A97-1E9ED5064492}" srcOrd="1" destOrd="0" presId="urn:microsoft.com/office/officeart/2005/8/layout/bList2"/>
    <dgm:cxn modelId="{D4B3D386-A893-476A-A22C-B6FD940186DC}" type="presOf" srcId="{590F6FBA-0D23-46B6-8CA7-6373D8208F25}" destId="{9BE3B161-19AF-4A0E-BBDA-0874FCDFC2B5}" srcOrd="0" destOrd="0" presId="urn:microsoft.com/office/officeart/2005/8/layout/bList2"/>
    <dgm:cxn modelId="{67558960-1C30-4FAA-90C3-9D80FF9D6457}" type="presOf" srcId="{69CD3856-7340-4427-9DD0-E4660548294D}" destId="{61F21915-60AE-463D-9FB4-7F1F96AF8E4D}" srcOrd="1" destOrd="0" presId="urn:microsoft.com/office/officeart/2005/8/layout/bList2"/>
    <dgm:cxn modelId="{13494E56-DA51-4BF2-9723-3560B0F320AB}" type="presOf" srcId="{A78CB45A-B927-4495-9DFC-92B3E947C8D8}" destId="{446C0652-E1EC-43BF-9452-4453B96D7BBF}" srcOrd="0" destOrd="0" presId="urn:microsoft.com/office/officeart/2005/8/layout/bList2"/>
    <dgm:cxn modelId="{8607B667-C4D4-4949-9F0D-5BA826E47340}" srcId="{A78CB45A-B927-4495-9DFC-92B3E947C8D8}" destId="{69CD3856-7340-4427-9DD0-E4660548294D}" srcOrd="1" destOrd="0" parTransId="{85D08ACD-B19D-400B-B5B3-BC2DAA20FB37}" sibTransId="{F224160C-8621-4F83-A263-2DA329BAB81E}"/>
    <dgm:cxn modelId="{9DEF3F49-EA19-4D2B-84F4-8C4D37D87BDB}" srcId="{A78CB45A-B927-4495-9DFC-92B3E947C8D8}" destId="{3AB29B77-6410-4E57-A7F1-7F40C3D4AAE9}" srcOrd="0" destOrd="0" parTransId="{2EC7428B-AEE4-4D2E-8C7C-73BE194C47D5}" sibTransId="{590F6FBA-0D23-46B6-8CA7-6373D8208F25}"/>
    <dgm:cxn modelId="{532DAF0C-45B9-421F-A64F-4ED62B94A392}" type="presOf" srcId="{3AB29B77-6410-4E57-A7F1-7F40C3D4AAE9}" destId="{CCD7E469-B507-43EA-8A42-8F380A371BE5}" srcOrd="0" destOrd="0" presId="urn:microsoft.com/office/officeart/2005/8/layout/bList2"/>
    <dgm:cxn modelId="{17D49D9B-9FB0-4DB3-B24B-E78499AFCAA6}" type="presParOf" srcId="{446C0652-E1EC-43BF-9452-4453B96D7BBF}" destId="{0E449351-A82A-4D3C-8A0E-ADCA1CE7ABB4}" srcOrd="0" destOrd="0" presId="urn:microsoft.com/office/officeart/2005/8/layout/bList2"/>
    <dgm:cxn modelId="{F91B491F-EE41-4D8D-BCB5-E15B68A540E3}" type="presParOf" srcId="{0E449351-A82A-4D3C-8A0E-ADCA1CE7ABB4}" destId="{0E1B8DB6-6086-44A4-8038-58AF69D94226}" srcOrd="0" destOrd="0" presId="urn:microsoft.com/office/officeart/2005/8/layout/bList2"/>
    <dgm:cxn modelId="{5214B3A0-E0A2-4189-809C-74BDCBD56F0B}" type="presParOf" srcId="{0E449351-A82A-4D3C-8A0E-ADCA1CE7ABB4}" destId="{CCD7E469-B507-43EA-8A42-8F380A371BE5}" srcOrd="1" destOrd="0" presId="urn:microsoft.com/office/officeart/2005/8/layout/bList2"/>
    <dgm:cxn modelId="{0F1784A5-4E3B-4722-91A5-49FC5EAF4F70}" type="presParOf" srcId="{0E449351-A82A-4D3C-8A0E-ADCA1CE7ABB4}" destId="{F2017726-B54A-45C7-8A97-1E9ED5064492}" srcOrd="2" destOrd="0" presId="urn:microsoft.com/office/officeart/2005/8/layout/bList2"/>
    <dgm:cxn modelId="{461C2B39-0360-4847-82CA-596FF48309F9}" type="presParOf" srcId="{0E449351-A82A-4D3C-8A0E-ADCA1CE7ABB4}" destId="{9B0084C6-F42E-4004-B3BB-F3AC40283357}" srcOrd="3" destOrd="0" presId="urn:microsoft.com/office/officeart/2005/8/layout/bList2"/>
    <dgm:cxn modelId="{55F0912F-AB73-4E57-9986-A37EC30D0F41}" type="presParOf" srcId="{446C0652-E1EC-43BF-9452-4453B96D7BBF}" destId="{9BE3B161-19AF-4A0E-BBDA-0874FCDFC2B5}" srcOrd="1" destOrd="0" presId="urn:microsoft.com/office/officeart/2005/8/layout/bList2"/>
    <dgm:cxn modelId="{914D511B-FC31-44D2-B0E0-37551EAA142A}" type="presParOf" srcId="{446C0652-E1EC-43BF-9452-4453B96D7BBF}" destId="{F4241439-FDF6-4863-8A25-D8A1AECBCD7B}" srcOrd="2" destOrd="0" presId="urn:microsoft.com/office/officeart/2005/8/layout/bList2"/>
    <dgm:cxn modelId="{06EBA6A0-AF85-4047-A6D8-D844ABB8DF2D}" type="presParOf" srcId="{F4241439-FDF6-4863-8A25-D8A1AECBCD7B}" destId="{B7DABB0E-E29C-4141-B63C-7FAC69C01FF0}" srcOrd="0" destOrd="0" presId="urn:microsoft.com/office/officeart/2005/8/layout/bList2"/>
    <dgm:cxn modelId="{E89EC620-000F-413A-9CD0-4916B3FB2716}" type="presParOf" srcId="{F4241439-FDF6-4863-8A25-D8A1AECBCD7B}" destId="{46B41279-A867-4B78-9CD7-DFF3523FF951}" srcOrd="1" destOrd="0" presId="urn:microsoft.com/office/officeart/2005/8/layout/bList2"/>
    <dgm:cxn modelId="{B53967DB-9A22-4B81-B8CF-D90F2BF42350}" type="presParOf" srcId="{F4241439-FDF6-4863-8A25-D8A1AECBCD7B}" destId="{61F21915-60AE-463D-9FB4-7F1F96AF8E4D}" srcOrd="2" destOrd="0" presId="urn:microsoft.com/office/officeart/2005/8/layout/bList2"/>
    <dgm:cxn modelId="{9FA973CB-C6A2-4C78-AF1A-529297F770AF}" type="presParOf" srcId="{F4241439-FDF6-4863-8A25-D8A1AECBCD7B}" destId="{0820B7B8-34CA-42C8-9C0A-054AAB328A2E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F700E4-C008-4103-95E7-7349C7B0CBB2}" type="doc">
      <dgm:prSet loTypeId="urn:microsoft.com/office/officeart/2011/layout/TabList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2E67FB3-CB3C-4955-A868-77091C034491}">
      <dgm:prSet phldrT="[Text]" custT="1"/>
      <dgm:spPr/>
      <dgm:t>
        <a:bodyPr/>
        <a:lstStyle/>
        <a:p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For Universities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38968B-91A3-4B75-BAA6-CB1DA7EB3296}" type="parTrans" cxnId="{8DE66AD7-F0C0-44C3-80BF-0F1667EF47F2}">
      <dgm:prSet/>
      <dgm:spPr/>
      <dgm:t>
        <a:bodyPr/>
        <a:lstStyle/>
        <a:p>
          <a:endParaRPr lang="en-US"/>
        </a:p>
      </dgm:t>
    </dgm:pt>
    <dgm:pt modelId="{AB7112F4-24C0-425F-8122-036361818895}" type="sibTrans" cxnId="{8DE66AD7-F0C0-44C3-80BF-0F1667EF47F2}">
      <dgm:prSet/>
      <dgm:spPr/>
      <dgm:t>
        <a:bodyPr/>
        <a:lstStyle/>
        <a:p>
          <a:endParaRPr lang="en-US"/>
        </a:p>
      </dgm:t>
    </dgm:pt>
    <dgm:pt modelId="{9059FA75-211D-47D3-A24E-B61DBEDB19D9}">
      <dgm:prSet phldrT="[Text]" custT="1"/>
      <dgm:spPr/>
      <dgm:t>
        <a:bodyPr/>
        <a:lstStyle/>
        <a:p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Linked directly to Students-ID and hence charges can be deducted from fees directly. 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2BBF3A-DFE4-4B5B-8F2C-88596BA5A21D}" type="parTrans" cxnId="{47C66E9B-1D7A-4A28-A0B3-B1F9C929777D}">
      <dgm:prSet/>
      <dgm:spPr/>
      <dgm:t>
        <a:bodyPr/>
        <a:lstStyle/>
        <a:p>
          <a:endParaRPr lang="en-US"/>
        </a:p>
      </dgm:t>
    </dgm:pt>
    <dgm:pt modelId="{CE5F9DC7-019E-438E-A859-4532D7D1861A}" type="sibTrans" cxnId="{47C66E9B-1D7A-4A28-A0B3-B1F9C929777D}">
      <dgm:prSet/>
      <dgm:spPr/>
      <dgm:t>
        <a:bodyPr/>
        <a:lstStyle/>
        <a:p>
          <a:endParaRPr lang="en-US"/>
        </a:p>
      </dgm:t>
    </dgm:pt>
    <dgm:pt modelId="{43DBE8C3-AA73-4376-88C3-75F9817D8D0C}">
      <dgm:prSet phldrT="[Text]"/>
      <dgm:spPr/>
      <dgm:t>
        <a:bodyPr/>
        <a:lstStyle/>
        <a:p>
          <a:endParaRPr lang="en-US" dirty="0"/>
        </a:p>
      </dgm:t>
    </dgm:pt>
    <dgm:pt modelId="{59526EF2-F53C-4FBC-9192-514452D1B123}" type="parTrans" cxnId="{DF3E057A-F830-4A8B-AA5A-6EB9495D28C2}">
      <dgm:prSet/>
      <dgm:spPr/>
      <dgm:t>
        <a:bodyPr/>
        <a:lstStyle/>
        <a:p>
          <a:endParaRPr lang="en-US"/>
        </a:p>
      </dgm:t>
    </dgm:pt>
    <dgm:pt modelId="{09308DCD-B175-47D3-9803-80699B40751C}" type="sibTrans" cxnId="{DF3E057A-F830-4A8B-AA5A-6EB9495D28C2}">
      <dgm:prSet/>
      <dgm:spPr/>
      <dgm:t>
        <a:bodyPr/>
        <a:lstStyle/>
        <a:p>
          <a:endParaRPr lang="en-US"/>
        </a:p>
      </dgm:t>
    </dgm:pt>
    <dgm:pt modelId="{B0CA8A40-062A-4559-AEC1-D51593639E7D}">
      <dgm:prSet phldrT="[Text]" custT="1"/>
      <dgm:spPr/>
      <dgm:t>
        <a:bodyPr/>
        <a:lstStyle/>
        <a:p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For Commercial Places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92FF81-271E-43BD-8413-D0AD74A41699}" type="parTrans" cxnId="{95199F2B-BF78-42E3-80E0-A14467338BF6}">
      <dgm:prSet/>
      <dgm:spPr/>
      <dgm:t>
        <a:bodyPr/>
        <a:lstStyle/>
        <a:p>
          <a:endParaRPr lang="en-US"/>
        </a:p>
      </dgm:t>
    </dgm:pt>
    <dgm:pt modelId="{F32D5B3A-AFB8-4FE2-9405-97B24AFF9E24}" type="sibTrans" cxnId="{95199F2B-BF78-42E3-80E0-A14467338BF6}">
      <dgm:prSet/>
      <dgm:spPr/>
      <dgm:t>
        <a:bodyPr/>
        <a:lstStyle/>
        <a:p>
          <a:endParaRPr lang="en-US"/>
        </a:p>
      </dgm:t>
    </dgm:pt>
    <dgm:pt modelId="{A3B23F64-96ED-47A6-8CC0-CB8F16BD79A9}">
      <dgm:prSet phldrT="[Text]" custT="1"/>
      <dgm:spPr/>
      <dgm:t>
        <a:bodyPr/>
        <a:lstStyle/>
        <a:p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Laundromat has an account. User accounts can be topped up using digital payment option like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PayTM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F82EE3-7DDB-4A77-8444-1A7DA6C89670}" type="parTrans" cxnId="{7CB7806D-9BEE-457A-964F-27FB0CB289D2}">
      <dgm:prSet/>
      <dgm:spPr/>
      <dgm:t>
        <a:bodyPr/>
        <a:lstStyle/>
        <a:p>
          <a:endParaRPr lang="en-US"/>
        </a:p>
      </dgm:t>
    </dgm:pt>
    <dgm:pt modelId="{8FD76355-0F52-407D-A11B-D11D073C3F49}" type="sibTrans" cxnId="{7CB7806D-9BEE-457A-964F-27FB0CB289D2}">
      <dgm:prSet/>
      <dgm:spPr/>
      <dgm:t>
        <a:bodyPr/>
        <a:lstStyle/>
        <a:p>
          <a:endParaRPr lang="en-US"/>
        </a:p>
      </dgm:t>
    </dgm:pt>
    <dgm:pt modelId="{29B9E48D-8E14-4C27-8458-39BFCB404721}">
      <dgm:prSet phldrT="[Text]"/>
      <dgm:spPr/>
      <dgm:t>
        <a:bodyPr/>
        <a:lstStyle/>
        <a:p>
          <a:endParaRPr lang="en-US" dirty="0"/>
        </a:p>
      </dgm:t>
    </dgm:pt>
    <dgm:pt modelId="{4A0CC046-D9DF-41FB-A2E6-60FA87176F7D}" type="parTrans" cxnId="{57B56395-F9BC-4FF7-914F-A6CD798503A0}">
      <dgm:prSet/>
      <dgm:spPr/>
      <dgm:t>
        <a:bodyPr/>
        <a:lstStyle/>
        <a:p>
          <a:endParaRPr lang="en-US"/>
        </a:p>
      </dgm:t>
    </dgm:pt>
    <dgm:pt modelId="{F9140360-FC60-42D5-97DE-1C147C1171F0}" type="sibTrans" cxnId="{57B56395-F9BC-4FF7-914F-A6CD798503A0}">
      <dgm:prSet/>
      <dgm:spPr/>
      <dgm:t>
        <a:bodyPr/>
        <a:lstStyle/>
        <a:p>
          <a:endParaRPr lang="en-US"/>
        </a:p>
      </dgm:t>
    </dgm:pt>
    <dgm:pt modelId="{5A3B5C5A-6EAA-4B97-A0B1-176F79E310EE}" type="pres">
      <dgm:prSet presAssocID="{1DF700E4-C008-4103-95E7-7349C7B0CBB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4A616A3-4217-4DD2-8254-1B1B63BB3154}" type="pres">
      <dgm:prSet presAssocID="{B2E67FB3-CB3C-4955-A868-77091C034491}" presName="composite" presStyleCnt="0"/>
      <dgm:spPr/>
    </dgm:pt>
    <dgm:pt modelId="{67072355-0055-419E-8A02-95CBF5E74F9E}" type="pres">
      <dgm:prSet presAssocID="{B2E67FB3-CB3C-4955-A868-77091C034491}" presName="FirstChild" presStyleLbl="revTx" presStyleIdx="0" presStyleCnt="4" custLinFactNeighborY="9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3001C-0B31-4A4B-A7B0-DBE6AB1988FD}" type="pres">
      <dgm:prSet presAssocID="{B2E67FB3-CB3C-4955-A868-77091C034491}" presName="Parent" presStyleLbl="alignNode1" presStyleIdx="0" presStyleCnt="2" custLinFactNeighborX="536" custLinFactNeighborY="94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48BED6-052E-4239-9CFD-D3555C157CD7}" type="pres">
      <dgm:prSet presAssocID="{B2E67FB3-CB3C-4955-A868-77091C034491}" presName="Accent" presStyleLbl="parChTrans1D1" presStyleIdx="0" presStyleCnt="2"/>
      <dgm:spPr/>
    </dgm:pt>
    <dgm:pt modelId="{C35CE11B-A7AF-4D50-BE02-4C7C469428EE}" type="pres">
      <dgm:prSet presAssocID="{B2E67FB3-CB3C-4955-A868-77091C034491}" presName="Child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E166B-EA0D-46C4-9E2C-C51DE65B20C3}" type="pres">
      <dgm:prSet presAssocID="{AB7112F4-24C0-425F-8122-036361818895}" presName="sibTrans" presStyleCnt="0"/>
      <dgm:spPr/>
    </dgm:pt>
    <dgm:pt modelId="{57A8FCAC-D600-4363-A7D9-682FD3D6BB9F}" type="pres">
      <dgm:prSet presAssocID="{B0CA8A40-062A-4559-AEC1-D51593639E7D}" presName="composite" presStyleCnt="0"/>
      <dgm:spPr/>
    </dgm:pt>
    <dgm:pt modelId="{4A9F8178-9EA4-4144-94D1-278809245AD1}" type="pres">
      <dgm:prSet presAssocID="{B0CA8A40-062A-4559-AEC1-D51593639E7D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F1461-8CC5-4A14-8C24-FDF52419A762}" type="pres">
      <dgm:prSet presAssocID="{B0CA8A40-062A-4559-AEC1-D51593639E7D}" presName="Parent" presStyleLbl="alignNode1" presStyleIdx="1" presStyleCnt="2" custScaleX="100722" custScaleY="158674" custLinFactNeighborX="0" custLinFactNeighborY="-3032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3B317-A55C-45B6-9ADE-58F218030958}" type="pres">
      <dgm:prSet presAssocID="{B0CA8A40-062A-4559-AEC1-D51593639E7D}" presName="Accent" presStyleLbl="parChTrans1D1" presStyleIdx="1" presStyleCnt="2"/>
      <dgm:spPr/>
    </dgm:pt>
    <dgm:pt modelId="{3C5C5C5F-D14C-4BE3-A4F1-07A5D0F78F51}" type="pres">
      <dgm:prSet presAssocID="{B0CA8A40-062A-4559-AEC1-D51593639E7D}" presName="Child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760002-DAB2-4CE6-9F74-F028E71608F8}" type="presOf" srcId="{9059FA75-211D-47D3-A24E-B61DBEDB19D9}" destId="{67072355-0055-419E-8A02-95CBF5E74F9E}" srcOrd="0" destOrd="0" presId="urn:microsoft.com/office/officeart/2011/layout/TabList"/>
    <dgm:cxn modelId="{BE27D6A3-7319-498F-894D-C52C41A56E76}" type="presOf" srcId="{1DF700E4-C008-4103-95E7-7349C7B0CBB2}" destId="{5A3B5C5A-6EAA-4B97-A0B1-176F79E310EE}" srcOrd="0" destOrd="0" presId="urn:microsoft.com/office/officeart/2011/layout/TabList"/>
    <dgm:cxn modelId="{EB0705EC-BEFF-4577-A511-0DDEBF7CB909}" type="presOf" srcId="{29B9E48D-8E14-4C27-8458-39BFCB404721}" destId="{3C5C5C5F-D14C-4BE3-A4F1-07A5D0F78F51}" srcOrd="0" destOrd="0" presId="urn:microsoft.com/office/officeart/2011/layout/TabList"/>
    <dgm:cxn modelId="{95199F2B-BF78-42E3-80E0-A14467338BF6}" srcId="{1DF700E4-C008-4103-95E7-7349C7B0CBB2}" destId="{B0CA8A40-062A-4559-AEC1-D51593639E7D}" srcOrd="1" destOrd="0" parTransId="{B492FF81-271E-43BD-8413-D0AD74A41699}" sibTransId="{F32D5B3A-AFB8-4FE2-9405-97B24AFF9E24}"/>
    <dgm:cxn modelId="{8DE66AD7-F0C0-44C3-80BF-0F1667EF47F2}" srcId="{1DF700E4-C008-4103-95E7-7349C7B0CBB2}" destId="{B2E67FB3-CB3C-4955-A868-77091C034491}" srcOrd="0" destOrd="0" parTransId="{AD38968B-91A3-4B75-BAA6-CB1DA7EB3296}" sibTransId="{AB7112F4-24C0-425F-8122-036361818895}"/>
    <dgm:cxn modelId="{C27E1DAB-37C8-467D-A5D6-4CC168CBC4D5}" type="presOf" srcId="{43DBE8C3-AA73-4376-88C3-75F9817D8D0C}" destId="{C35CE11B-A7AF-4D50-BE02-4C7C469428EE}" srcOrd="0" destOrd="0" presId="urn:microsoft.com/office/officeart/2011/layout/TabList"/>
    <dgm:cxn modelId="{57B56395-F9BC-4FF7-914F-A6CD798503A0}" srcId="{B0CA8A40-062A-4559-AEC1-D51593639E7D}" destId="{29B9E48D-8E14-4C27-8458-39BFCB404721}" srcOrd="1" destOrd="0" parTransId="{4A0CC046-D9DF-41FB-A2E6-60FA87176F7D}" sibTransId="{F9140360-FC60-42D5-97DE-1C147C1171F0}"/>
    <dgm:cxn modelId="{7CB7806D-9BEE-457A-964F-27FB0CB289D2}" srcId="{B0CA8A40-062A-4559-AEC1-D51593639E7D}" destId="{A3B23F64-96ED-47A6-8CC0-CB8F16BD79A9}" srcOrd="0" destOrd="0" parTransId="{F8F82EE3-7DDB-4A77-8444-1A7DA6C89670}" sibTransId="{8FD76355-0F52-407D-A11B-D11D073C3F49}"/>
    <dgm:cxn modelId="{89C8CDB0-3FFF-4A35-A79B-2523C0EFF541}" type="presOf" srcId="{A3B23F64-96ED-47A6-8CC0-CB8F16BD79A9}" destId="{4A9F8178-9EA4-4144-94D1-278809245AD1}" srcOrd="0" destOrd="0" presId="urn:microsoft.com/office/officeart/2011/layout/TabList"/>
    <dgm:cxn modelId="{47C66E9B-1D7A-4A28-A0B3-B1F9C929777D}" srcId="{B2E67FB3-CB3C-4955-A868-77091C034491}" destId="{9059FA75-211D-47D3-A24E-B61DBEDB19D9}" srcOrd="0" destOrd="0" parTransId="{502BBF3A-DFE4-4B5B-8F2C-88596BA5A21D}" sibTransId="{CE5F9DC7-019E-438E-A859-4532D7D1861A}"/>
    <dgm:cxn modelId="{0B634373-4517-4BD3-906D-D6D322609EAF}" type="presOf" srcId="{B0CA8A40-062A-4559-AEC1-D51593639E7D}" destId="{85BF1461-8CC5-4A14-8C24-FDF52419A762}" srcOrd="0" destOrd="0" presId="urn:microsoft.com/office/officeart/2011/layout/TabList"/>
    <dgm:cxn modelId="{DF3E057A-F830-4A8B-AA5A-6EB9495D28C2}" srcId="{B2E67FB3-CB3C-4955-A868-77091C034491}" destId="{43DBE8C3-AA73-4376-88C3-75F9817D8D0C}" srcOrd="1" destOrd="0" parTransId="{59526EF2-F53C-4FBC-9192-514452D1B123}" sibTransId="{09308DCD-B175-47D3-9803-80699B40751C}"/>
    <dgm:cxn modelId="{F64FB11A-A266-449D-A48F-27A85D5FF803}" type="presOf" srcId="{B2E67FB3-CB3C-4955-A868-77091C034491}" destId="{48C3001C-0B31-4A4B-A7B0-DBE6AB1988FD}" srcOrd="0" destOrd="0" presId="urn:microsoft.com/office/officeart/2011/layout/TabList"/>
    <dgm:cxn modelId="{96B7483C-FB46-47E2-A80A-03A864B412BF}" type="presParOf" srcId="{5A3B5C5A-6EAA-4B97-A0B1-176F79E310EE}" destId="{A4A616A3-4217-4DD2-8254-1B1B63BB3154}" srcOrd="0" destOrd="0" presId="urn:microsoft.com/office/officeart/2011/layout/TabList"/>
    <dgm:cxn modelId="{27053B1C-9E19-4DF4-A25D-F730C3D31109}" type="presParOf" srcId="{A4A616A3-4217-4DD2-8254-1B1B63BB3154}" destId="{67072355-0055-419E-8A02-95CBF5E74F9E}" srcOrd="0" destOrd="0" presId="urn:microsoft.com/office/officeart/2011/layout/TabList"/>
    <dgm:cxn modelId="{3B7C03D9-453E-4DDA-B977-4A1E03ADC53B}" type="presParOf" srcId="{A4A616A3-4217-4DD2-8254-1B1B63BB3154}" destId="{48C3001C-0B31-4A4B-A7B0-DBE6AB1988FD}" srcOrd="1" destOrd="0" presId="urn:microsoft.com/office/officeart/2011/layout/TabList"/>
    <dgm:cxn modelId="{A5E02783-3ACF-46E1-80AD-E62EC22CC5CC}" type="presParOf" srcId="{A4A616A3-4217-4DD2-8254-1B1B63BB3154}" destId="{F848BED6-052E-4239-9CFD-D3555C157CD7}" srcOrd="2" destOrd="0" presId="urn:microsoft.com/office/officeart/2011/layout/TabList"/>
    <dgm:cxn modelId="{22C46528-7AC5-4104-A70C-CC3CC80EC49F}" type="presParOf" srcId="{5A3B5C5A-6EAA-4B97-A0B1-176F79E310EE}" destId="{C35CE11B-A7AF-4D50-BE02-4C7C469428EE}" srcOrd="1" destOrd="0" presId="urn:microsoft.com/office/officeart/2011/layout/TabList"/>
    <dgm:cxn modelId="{A9C8DB42-CD71-4838-9199-3B1FA40667ED}" type="presParOf" srcId="{5A3B5C5A-6EAA-4B97-A0B1-176F79E310EE}" destId="{800E166B-EA0D-46C4-9E2C-C51DE65B20C3}" srcOrd="2" destOrd="0" presId="urn:microsoft.com/office/officeart/2011/layout/TabList"/>
    <dgm:cxn modelId="{EB0B9297-5991-4EFB-AACC-12219CE89780}" type="presParOf" srcId="{5A3B5C5A-6EAA-4B97-A0B1-176F79E310EE}" destId="{57A8FCAC-D600-4363-A7D9-682FD3D6BB9F}" srcOrd="3" destOrd="0" presId="urn:microsoft.com/office/officeart/2011/layout/TabList"/>
    <dgm:cxn modelId="{99D7E2DA-EF32-45F7-9EE5-9E184501AEF9}" type="presParOf" srcId="{57A8FCAC-D600-4363-A7D9-682FD3D6BB9F}" destId="{4A9F8178-9EA4-4144-94D1-278809245AD1}" srcOrd="0" destOrd="0" presId="urn:microsoft.com/office/officeart/2011/layout/TabList"/>
    <dgm:cxn modelId="{35247565-D48D-4394-814F-A6135131E254}" type="presParOf" srcId="{57A8FCAC-D600-4363-A7D9-682FD3D6BB9F}" destId="{85BF1461-8CC5-4A14-8C24-FDF52419A762}" srcOrd="1" destOrd="0" presId="urn:microsoft.com/office/officeart/2011/layout/TabList"/>
    <dgm:cxn modelId="{EC4767BC-3739-4E6E-B9B6-F51A693FD4FF}" type="presParOf" srcId="{57A8FCAC-D600-4363-A7D9-682FD3D6BB9F}" destId="{F2F3B317-A55C-45B6-9ADE-58F218030958}" srcOrd="2" destOrd="0" presId="urn:microsoft.com/office/officeart/2011/layout/TabList"/>
    <dgm:cxn modelId="{D2E196A7-5DD2-4D7F-9D4C-ADB18B90911B}" type="presParOf" srcId="{5A3B5C5A-6EAA-4B97-A0B1-176F79E310EE}" destId="{3C5C5C5F-D14C-4BE3-A4F1-07A5D0F78F51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3E3A16-2A46-45EE-80B3-8C83807316BA}" type="doc">
      <dgm:prSet loTypeId="urn:microsoft.com/office/officeart/2008/layout/SquareAccen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DE9FF4-D9D1-42C3-ADD7-B5013A427AA7}">
      <dgm:prSet phldrT="[Text]"/>
      <dgm:spPr/>
      <dgm:t>
        <a:bodyPr/>
        <a:lstStyle/>
        <a:p>
          <a:r>
            <a: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Technical Feasibility</a:t>
          </a:r>
          <a:endParaRPr lang="en-US" dirty="0"/>
        </a:p>
      </dgm:t>
    </dgm:pt>
    <dgm:pt modelId="{3C168DE3-3E5C-4F66-BCFD-1DB09A5E21F8}" type="parTrans" cxnId="{3D2360D7-7683-435C-974B-5B14216177DB}">
      <dgm:prSet/>
      <dgm:spPr/>
      <dgm:t>
        <a:bodyPr/>
        <a:lstStyle/>
        <a:p>
          <a:endParaRPr lang="en-US"/>
        </a:p>
      </dgm:t>
    </dgm:pt>
    <dgm:pt modelId="{2F14C9E8-16A1-4B55-9AA3-DEAC58DB4BD7}" type="sibTrans" cxnId="{3D2360D7-7683-435C-974B-5B14216177DB}">
      <dgm:prSet/>
      <dgm:spPr/>
      <dgm:t>
        <a:bodyPr/>
        <a:lstStyle/>
        <a:p>
          <a:endParaRPr lang="en-US"/>
        </a:p>
      </dgm:t>
    </dgm:pt>
    <dgm:pt modelId="{E485E0E3-81C8-416E-B3A8-2072C9F51AA3}">
      <dgm:prSet phldrT="[Text]"/>
      <dgm:spPr/>
      <dgm:t>
        <a:bodyPr/>
        <a:lstStyle/>
        <a:p>
          <a:r>
            <a:rPr lang="en-IN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Servers for app easily available</a:t>
          </a:r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1B46B1-E3FC-430A-8D14-C1DB9D8DF808}" type="parTrans" cxnId="{07198169-5711-40CE-8423-22F44E46EB3B}">
      <dgm:prSet/>
      <dgm:spPr/>
      <dgm:t>
        <a:bodyPr/>
        <a:lstStyle/>
        <a:p>
          <a:endParaRPr lang="en-US"/>
        </a:p>
      </dgm:t>
    </dgm:pt>
    <dgm:pt modelId="{A4F9914C-7DEE-4901-B62C-531DEEC4ACA7}" type="sibTrans" cxnId="{07198169-5711-40CE-8423-22F44E46EB3B}">
      <dgm:prSet/>
      <dgm:spPr/>
      <dgm:t>
        <a:bodyPr/>
        <a:lstStyle/>
        <a:p>
          <a:endParaRPr lang="en-US"/>
        </a:p>
      </dgm:t>
    </dgm:pt>
    <dgm:pt modelId="{2575CEBC-C95F-4638-9906-037072735AC0}">
      <dgm:prSet phldrT="[Text]"/>
      <dgm:spPr/>
      <dgm:t>
        <a:bodyPr/>
        <a:lstStyle/>
        <a:p>
          <a:r>
            <a:rPr lang="en-IN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Raspberry pi for communication</a:t>
          </a:r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78A97F-1F04-4A88-A611-A09F2B8D11BF}" type="parTrans" cxnId="{DED9EFB3-7694-4BC2-8445-782A820374FE}">
      <dgm:prSet/>
      <dgm:spPr/>
      <dgm:t>
        <a:bodyPr/>
        <a:lstStyle/>
        <a:p>
          <a:endParaRPr lang="en-US"/>
        </a:p>
      </dgm:t>
    </dgm:pt>
    <dgm:pt modelId="{E20309C2-2477-4E0D-9F9C-65F3DAF1EDFC}" type="sibTrans" cxnId="{DED9EFB3-7694-4BC2-8445-782A820374FE}">
      <dgm:prSet/>
      <dgm:spPr/>
      <dgm:t>
        <a:bodyPr/>
        <a:lstStyle/>
        <a:p>
          <a:endParaRPr lang="en-US"/>
        </a:p>
      </dgm:t>
    </dgm:pt>
    <dgm:pt modelId="{16DB9ACE-2963-47DB-9B1B-6477AB632192}">
      <dgm:prSet phldrT="[Text]"/>
      <dgm:spPr/>
      <dgm:t>
        <a:bodyPr/>
        <a:lstStyle/>
        <a:p>
          <a:r>
            <a: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Business Feasibility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E021B6-57B1-443F-B796-03862571C0FE}" type="parTrans" cxnId="{3393386F-9E37-4536-BC2A-241CE55B0345}">
      <dgm:prSet/>
      <dgm:spPr/>
      <dgm:t>
        <a:bodyPr/>
        <a:lstStyle/>
        <a:p>
          <a:endParaRPr lang="en-US"/>
        </a:p>
      </dgm:t>
    </dgm:pt>
    <dgm:pt modelId="{E9FCD53C-5DAC-464D-975C-F06A8503CD08}" type="sibTrans" cxnId="{3393386F-9E37-4536-BC2A-241CE55B0345}">
      <dgm:prSet/>
      <dgm:spPr/>
      <dgm:t>
        <a:bodyPr/>
        <a:lstStyle/>
        <a:p>
          <a:endParaRPr lang="en-US"/>
        </a:p>
      </dgm:t>
    </dgm:pt>
    <dgm:pt modelId="{02FED155-874C-442C-88D7-8ABAE8472DE8}">
      <dgm:prSet phldrT="[Text]"/>
      <dgm:spPr/>
      <dgm:t>
        <a:bodyPr/>
        <a:lstStyle/>
        <a:p>
          <a:r>
            <a:rPr lang="en-US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Licensing the application</a:t>
          </a:r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A3D7E0-F3B7-4831-A947-E926B00E3CDA}" type="parTrans" cxnId="{5A434E57-5A05-4B46-9D73-199F858319BF}">
      <dgm:prSet/>
      <dgm:spPr/>
      <dgm:t>
        <a:bodyPr/>
        <a:lstStyle/>
        <a:p>
          <a:endParaRPr lang="en-US"/>
        </a:p>
      </dgm:t>
    </dgm:pt>
    <dgm:pt modelId="{B2AA0204-A5D1-4AD9-91F9-8B47DB1EA8E7}" type="sibTrans" cxnId="{5A434E57-5A05-4B46-9D73-199F858319BF}">
      <dgm:prSet/>
      <dgm:spPr/>
      <dgm:t>
        <a:bodyPr/>
        <a:lstStyle/>
        <a:p>
          <a:endParaRPr lang="en-US"/>
        </a:p>
      </dgm:t>
    </dgm:pt>
    <dgm:pt modelId="{9C74A29D-EEA1-454A-A9F0-FF72FC5165C0}">
      <dgm:prSet phldrT="[Text]"/>
      <dgm:spPr/>
      <dgm:t>
        <a:bodyPr/>
        <a:lstStyle/>
        <a:p>
          <a:r>
            <a:rPr lang="en-US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Patenting for cost reimbursement </a:t>
          </a:r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131D02-44FE-4B33-96DA-7AD18B7EE850}" type="parTrans" cxnId="{7989C4EF-8805-4FCF-A345-63AFD4F0F761}">
      <dgm:prSet/>
      <dgm:spPr/>
      <dgm:t>
        <a:bodyPr/>
        <a:lstStyle/>
        <a:p>
          <a:endParaRPr lang="en-US"/>
        </a:p>
      </dgm:t>
    </dgm:pt>
    <dgm:pt modelId="{CC5CE488-EEA2-40E1-A784-59C27B955C39}" type="sibTrans" cxnId="{7989C4EF-8805-4FCF-A345-63AFD4F0F761}">
      <dgm:prSet/>
      <dgm:spPr/>
      <dgm:t>
        <a:bodyPr/>
        <a:lstStyle/>
        <a:p>
          <a:endParaRPr lang="en-US"/>
        </a:p>
      </dgm:t>
    </dgm:pt>
    <dgm:pt modelId="{5D6F22EE-F703-4AA4-9FC5-7D08DA652629}">
      <dgm:prSet phldrT="[Text]"/>
      <dgm:spPr/>
      <dgm:t>
        <a:bodyPr/>
        <a:lstStyle/>
        <a:p>
          <a:r>
            <a:rPr lang="en-US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Mass production</a:t>
          </a:r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E20477-6EA3-4BB7-AA4E-8FE0BECC9E57}" type="parTrans" cxnId="{39C5B672-F45F-4CA8-B9A2-41C15936D209}">
      <dgm:prSet/>
      <dgm:spPr/>
      <dgm:t>
        <a:bodyPr/>
        <a:lstStyle/>
        <a:p>
          <a:endParaRPr lang="en-US"/>
        </a:p>
      </dgm:t>
    </dgm:pt>
    <dgm:pt modelId="{E3D93053-98DB-4344-8498-CD4869B33CEF}" type="sibTrans" cxnId="{39C5B672-F45F-4CA8-B9A2-41C15936D209}">
      <dgm:prSet/>
      <dgm:spPr/>
      <dgm:t>
        <a:bodyPr/>
        <a:lstStyle/>
        <a:p>
          <a:endParaRPr lang="en-US"/>
        </a:p>
      </dgm:t>
    </dgm:pt>
    <dgm:pt modelId="{B5930BDF-31A3-4726-ABD8-645EC32A9704}">
      <dgm:prSet phldrT="[Text]"/>
      <dgm:spPr/>
      <dgm:t>
        <a:bodyPr/>
        <a:lstStyle/>
        <a:p>
          <a:r>
            <a:rPr lang="en-US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Easy manufacturing of customized PCB</a:t>
          </a:r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6750DE-DC83-4B74-AAF4-40B537628810}" type="sibTrans" cxnId="{27B76549-1346-43DA-B093-88F2FCEC5696}">
      <dgm:prSet/>
      <dgm:spPr/>
      <dgm:t>
        <a:bodyPr/>
        <a:lstStyle/>
        <a:p>
          <a:endParaRPr lang="en-US"/>
        </a:p>
      </dgm:t>
    </dgm:pt>
    <dgm:pt modelId="{E22B2878-1408-4E0C-98ED-E80AF6C39421}" type="parTrans" cxnId="{27B76549-1346-43DA-B093-88F2FCEC5696}">
      <dgm:prSet/>
      <dgm:spPr/>
      <dgm:t>
        <a:bodyPr/>
        <a:lstStyle/>
        <a:p>
          <a:endParaRPr lang="en-US"/>
        </a:p>
      </dgm:t>
    </dgm:pt>
    <dgm:pt modelId="{DF287368-7AA3-4E68-935C-C3D1D0F5ADF6}">
      <dgm:prSet phldrT="[Text]"/>
      <dgm:spPr/>
      <dgm:t>
        <a:bodyPr/>
        <a:lstStyle/>
        <a:p>
          <a:r>
            <a:rPr lang="en-IN" b="0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Smooth and simple system installation </a:t>
          </a:r>
          <a:endParaRPr lang="en-US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9D6ED2-0FB7-46C5-9934-D8D8AFD20FE0}" type="parTrans" cxnId="{78AF52AA-7A90-4F02-BFB1-953ECB97B342}">
      <dgm:prSet/>
      <dgm:spPr/>
      <dgm:t>
        <a:bodyPr/>
        <a:lstStyle/>
        <a:p>
          <a:endParaRPr lang="en-US"/>
        </a:p>
      </dgm:t>
    </dgm:pt>
    <dgm:pt modelId="{E22A2513-8DB6-4DD1-B610-CEF67A4144E7}" type="sibTrans" cxnId="{78AF52AA-7A90-4F02-BFB1-953ECB97B342}">
      <dgm:prSet/>
      <dgm:spPr/>
      <dgm:t>
        <a:bodyPr/>
        <a:lstStyle/>
        <a:p>
          <a:endParaRPr lang="en-US"/>
        </a:p>
      </dgm:t>
    </dgm:pt>
    <dgm:pt modelId="{7328C3C1-28B8-4B4B-9951-2268FEC0AD92}">
      <dgm:prSet phldrT="[Text]"/>
      <dgm:spPr/>
      <dgm:t>
        <a:bodyPr/>
        <a:lstStyle/>
        <a:p>
          <a:endParaRPr lang="en-US" dirty="0"/>
        </a:p>
      </dgm:t>
    </dgm:pt>
    <dgm:pt modelId="{BA5133A7-E78B-45D7-A5B5-33AEA9105636}" type="parTrans" cxnId="{C40ECF1C-EAD0-4934-B11F-D40B635836A7}">
      <dgm:prSet/>
      <dgm:spPr/>
      <dgm:t>
        <a:bodyPr/>
        <a:lstStyle/>
        <a:p>
          <a:endParaRPr lang="en-US"/>
        </a:p>
      </dgm:t>
    </dgm:pt>
    <dgm:pt modelId="{558ED837-7B64-491F-8037-F6F6A9733ED7}" type="sibTrans" cxnId="{C40ECF1C-EAD0-4934-B11F-D40B635836A7}">
      <dgm:prSet/>
      <dgm:spPr/>
      <dgm:t>
        <a:bodyPr/>
        <a:lstStyle/>
        <a:p>
          <a:endParaRPr lang="en-US"/>
        </a:p>
      </dgm:t>
    </dgm:pt>
    <dgm:pt modelId="{F95C6D73-BBD8-4520-91CE-439511C12A35}" type="pres">
      <dgm:prSet presAssocID="{053E3A16-2A46-45EE-80B3-8C83807316BA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1D480BA-6C97-4658-A911-DAFC216C3AC7}" type="pres">
      <dgm:prSet presAssocID="{49DE9FF4-D9D1-42C3-ADD7-B5013A427AA7}" presName="root" presStyleCnt="0">
        <dgm:presLayoutVars>
          <dgm:chMax/>
          <dgm:chPref/>
        </dgm:presLayoutVars>
      </dgm:prSet>
      <dgm:spPr/>
    </dgm:pt>
    <dgm:pt modelId="{5297A69F-26AD-4822-918B-C24CEF1D6EA4}" type="pres">
      <dgm:prSet presAssocID="{49DE9FF4-D9D1-42C3-ADD7-B5013A427AA7}" presName="rootComposite" presStyleCnt="0">
        <dgm:presLayoutVars/>
      </dgm:prSet>
      <dgm:spPr/>
    </dgm:pt>
    <dgm:pt modelId="{60BE5EF7-6F87-454B-8127-9B795825A9BE}" type="pres">
      <dgm:prSet presAssocID="{49DE9FF4-D9D1-42C3-ADD7-B5013A427AA7}" presName="ParentAccent" presStyleLbl="alignNode1" presStyleIdx="0" presStyleCnt="2"/>
      <dgm:spPr/>
    </dgm:pt>
    <dgm:pt modelId="{C4259537-A164-4A53-9E6A-1250F07C78F7}" type="pres">
      <dgm:prSet presAssocID="{49DE9FF4-D9D1-42C3-ADD7-B5013A427AA7}" presName="ParentSmallAccent" presStyleLbl="fgAcc1" presStyleIdx="0" presStyleCnt="2"/>
      <dgm:spPr/>
    </dgm:pt>
    <dgm:pt modelId="{DCDC9B49-5627-46BB-97A2-4F7F4D8943DB}" type="pres">
      <dgm:prSet presAssocID="{49DE9FF4-D9D1-42C3-ADD7-B5013A427AA7}" presName="Parent" presStyleLbl="revTx" presStyleIdx="0" presStyleCnt="1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C67D2-FEB7-4535-BB6A-A46BC7175DA8}" type="pres">
      <dgm:prSet presAssocID="{49DE9FF4-D9D1-42C3-ADD7-B5013A427AA7}" presName="childShape" presStyleCnt="0">
        <dgm:presLayoutVars>
          <dgm:chMax val="0"/>
          <dgm:chPref val="0"/>
        </dgm:presLayoutVars>
      </dgm:prSet>
      <dgm:spPr/>
    </dgm:pt>
    <dgm:pt modelId="{E639C1B2-6E95-47FB-8AE7-5EB6B079D232}" type="pres">
      <dgm:prSet presAssocID="{E485E0E3-81C8-416E-B3A8-2072C9F51AA3}" presName="childComposite" presStyleCnt="0">
        <dgm:presLayoutVars>
          <dgm:chMax val="0"/>
          <dgm:chPref val="0"/>
        </dgm:presLayoutVars>
      </dgm:prSet>
      <dgm:spPr/>
    </dgm:pt>
    <dgm:pt modelId="{AFDFE0D3-2BE3-4CCC-9959-6E7C72E10B4D}" type="pres">
      <dgm:prSet presAssocID="{E485E0E3-81C8-416E-B3A8-2072C9F51AA3}" presName="ChildAccent" presStyleLbl="solidFgAcc1" presStyleIdx="0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EFFC6F3-758F-448D-AC39-F9E773A735F3}" type="pres">
      <dgm:prSet presAssocID="{E485E0E3-81C8-416E-B3A8-2072C9F51AA3}" presName="Child" presStyleLbl="revTx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FF5D5-78A4-41B4-81CD-8050EFB564BD}" type="pres">
      <dgm:prSet presAssocID="{2575CEBC-C95F-4638-9906-037072735AC0}" presName="childComposite" presStyleCnt="0">
        <dgm:presLayoutVars>
          <dgm:chMax val="0"/>
          <dgm:chPref val="0"/>
        </dgm:presLayoutVars>
      </dgm:prSet>
      <dgm:spPr/>
    </dgm:pt>
    <dgm:pt modelId="{17B01D2E-3F6A-4D2C-BC5F-8F992811A3DC}" type="pres">
      <dgm:prSet presAssocID="{2575CEBC-C95F-4638-9906-037072735AC0}" presName="ChildAccent" presStyleLbl="solidFgAcc1" presStyleIdx="1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80CD7A8-20A5-4FE8-8551-46AD9FCCA797}" type="pres">
      <dgm:prSet presAssocID="{2575CEBC-C95F-4638-9906-037072735AC0}" presName="Child" presStyleLbl="revTx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F8374-90B7-47AF-B1B9-C2197E0DCA7A}" type="pres">
      <dgm:prSet presAssocID="{B5930BDF-31A3-4726-ABD8-645EC32A9704}" presName="childComposite" presStyleCnt="0">
        <dgm:presLayoutVars>
          <dgm:chMax val="0"/>
          <dgm:chPref val="0"/>
        </dgm:presLayoutVars>
      </dgm:prSet>
      <dgm:spPr/>
    </dgm:pt>
    <dgm:pt modelId="{8C05476D-97EA-4EFA-906F-63DF4AA31A80}" type="pres">
      <dgm:prSet presAssocID="{B5930BDF-31A3-4726-ABD8-645EC32A9704}" presName="ChildAccent" presStyleLbl="solidFgAcc1" presStyleIdx="2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DC62EB6-7F95-4E7C-B538-2EC6937F41B5}" type="pres">
      <dgm:prSet presAssocID="{B5930BDF-31A3-4726-ABD8-645EC32A9704}" presName="Child" presStyleLbl="revTx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8DC77B-42AA-4AF1-A762-A8BAC32AE33E}" type="pres">
      <dgm:prSet presAssocID="{DF287368-7AA3-4E68-935C-C3D1D0F5ADF6}" presName="childComposite" presStyleCnt="0">
        <dgm:presLayoutVars>
          <dgm:chMax val="0"/>
          <dgm:chPref val="0"/>
        </dgm:presLayoutVars>
      </dgm:prSet>
      <dgm:spPr/>
    </dgm:pt>
    <dgm:pt modelId="{D7F5144F-1DB8-4718-91A6-38D7C8735D9F}" type="pres">
      <dgm:prSet presAssocID="{DF287368-7AA3-4E68-935C-C3D1D0F5ADF6}" presName="ChildAccent" presStyleLbl="solidFgAcc1" presStyleIdx="3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3D23009-9E79-4421-AF0F-886D79450602}" type="pres">
      <dgm:prSet presAssocID="{DF287368-7AA3-4E68-935C-C3D1D0F5ADF6}" presName="Child" presStyleLbl="revTx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62B2F-07D9-4F3B-991F-CEB42889FB1C}" type="pres">
      <dgm:prSet presAssocID="{16DB9ACE-2963-47DB-9B1B-6477AB632192}" presName="root" presStyleCnt="0">
        <dgm:presLayoutVars>
          <dgm:chMax/>
          <dgm:chPref/>
        </dgm:presLayoutVars>
      </dgm:prSet>
      <dgm:spPr/>
    </dgm:pt>
    <dgm:pt modelId="{8A035107-0F36-4DA4-894E-3ABA9FE993DF}" type="pres">
      <dgm:prSet presAssocID="{16DB9ACE-2963-47DB-9B1B-6477AB632192}" presName="rootComposite" presStyleCnt="0">
        <dgm:presLayoutVars/>
      </dgm:prSet>
      <dgm:spPr/>
    </dgm:pt>
    <dgm:pt modelId="{2B9AAEB0-7A3C-42BC-AFAF-5EBF49C26144}" type="pres">
      <dgm:prSet presAssocID="{16DB9ACE-2963-47DB-9B1B-6477AB632192}" presName="ParentAccent" presStyleLbl="alignNode1" presStyleIdx="1" presStyleCnt="2"/>
      <dgm:spPr/>
    </dgm:pt>
    <dgm:pt modelId="{8F2B6E51-489C-4519-8358-F668D8E4AB24}" type="pres">
      <dgm:prSet presAssocID="{16DB9ACE-2963-47DB-9B1B-6477AB632192}" presName="ParentSmallAccent" presStyleLbl="fgAcc1" presStyleIdx="1" presStyleCnt="2"/>
      <dgm:spPr/>
    </dgm:pt>
    <dgm:pt modelId="{3CBEB31A-1E4B-4F63-8D3A-0245EB61C7F3}" type="pres">
      <dgm:prSet presAssocID="{16DB9ACE-2963-47DB-9B1B-6477AB632192}" presName="Parent" presStyleLbl="revTx" presStyleIdx="5" presStyleCnt="1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2F30A3-9FA2-4265-8106-9282FAD66065}" type="pres">
      <dgm:prSet presAssocID="{16DB9ACE-2963-47DB-9B1B-6477AB632192}" presName="childShape" presStyleCnt="0">
        <dgm:presLayoutVars>
          <dgm:chMax val="0"/>
          <dgm:chPref val="0"/>
        </dgm:presLayoutVars>
      </dgm:prSet>
      <dgm:spPr/>
    </dgm:pt>
    <dgm:pt modelId="{70D6F0B3-A470-499F-9271-6C1CEA8FD8A1}" type="pres">
      <dgm:prSet presAssocID="{02FED155-874C-442C-88D7-8ABAE8472DE8}" presName="childComposite" presStyleCnt="0">
        <dgm:presLayoutVars>
          <dgm:chMax val="0"/>
          <dgm:chPref val="0"/>
        </dgm:presLayoutVars>
      </dgm:prSet>
      <dgm:spPr/>
    </dgm:pt>
    <dgm:pt modelId="{9FE85F72-45A3-4C75-AD14-11BAD46D5AC3}" type="pres">
      <dgm:prSet presAssocID="{02FED155-874C-442C-88D7-8ABAE8472DE8}" presName="ChildAccent" presStyleLbl="solidFgAcc1" presStyleIdx="4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F088160-7CC1-4D6E-9B2A-3BD07A99E953}" type="pres">
      <dgm:prSet presAssocID="{02FED155-874C-442C-88D7-8ABAE8472DE8}" presName="Child" presStyleLbl="revTx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695C1E-EEC9-4BBD-8BC6-E0F1BBDF0591}" type="pres">
      <dgm:prSet presAssocID="{9C74A29D-EEA1-454A-A9F0-FF72FC5165C0}" presName="childComposite" presStyleCnt="0">
        <dgm:presLayoutVars>
          <dgm:chMax val="0"/>
          <dgm:chPref val="0"/>
        </dgm:presLayoutVars>
      </dgm:prSet>
      <dgm:spPr/>
    </dgm:pt>
    <dgm:pt modelId="{6EFA037A-F830-4301-8466-6BC016FE3AF9}" type="pres">
      <dgm:prSet presAssocID="{9C74A29D-EEA1-454A-A9F0-FF72FC5165C0}" presName="ChildAccent" presStyleLbl="solidFgAcc1" presStyleIdx="5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C350C15-160F-450E-8A82-EDB53EB1B162}" type="pres">
      <dgm:prSet presAssocID="{9C74A29D-EEA1-454A-A9F0-FF72FC5165C0}" presName="Child" presStyleLbl="revTx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A43FA-4FFE-4F83-AAEA-055E566A4CDD}" type="pres">
      <dgm:prSet presAssocID="{5D6F22EE-F703-4AA4-9FC5-7D08DA652629}" presName="childComposite" presStyleCnt="0">
        <dgm:presLayoutVars>
          <dgm:chMax val="0"/>
          <dgm:chPref val="0"/>
        </dgm:presLayoutVars>
      </dgm:prSet>
      <dgm:spPr/>
    </dgm:pt>
    <dgm:pt modelId="{12078C6C-C77E-4F81-BBC9-217526C88E30}" type="pres">
      <dgm:prSet presAssocID="{5D6F22EE-F703-4AA4-9FC5-7D08DA652629}" presName="ChildAccent" presStyleLbl="solidFgAcc1" presStyleIdx="6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5837C6D-4185-4DAD-8845-A90B45BFA672}" type="pres">
      <dgm:prSet presAssocID="{5D6F22EE-F703-4AA4-9FC5-7D08DA652629}" presName="Child" presStyleLbl="revTx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3B3A4A-5605-4152-964D-1617E41ABC0F}" type="pres">
      <dgm:prSet presAssocID="{7328C3C1-28B8-4B4B-9951-2268FEC0AD92}" presName="childComposite" presStyleCnt="0">
        <dgm:presLayoutVars>
          <dgm:chMax val="0"/>
          <dgm:chPref val="0"/>
        </dgm:presLayoutVars>
      </dgm:prSet>
      <dgm:spPr/>
    </dgm:pt>
    <dgm:pt modelId="{E5AAB957-8BE2-47F4-A93A-91740B2B2919}" type="pres">
      <dgm:prSet presAssocID="{7328C3C1-28B8-4B4B-9951-2268FEC0AD92}" presName="ChildAccent" presStyleLbl="solidFgAcc1" presStyleIdx="7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0E35ECD-9F90-4648-8792-3252294900D7}" type="pres">
      <dgm:prSet presAssocID="{7328C3C1-28B8-4B4B-9951-2268FEC0AD92}" presName="Child" presStyleLbl="revTx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D9EFB3-7694-4BC2-8445-782A820374FE}" srcId="{49DE9FF4-D9D1-42C3-ADD7-B5013A427AA7}" destId="{2575CEBC-C95F-4638-9906-037072735AC0}" srcOrd="1" destOrd="0" parTransId="{FC78A97F-1F04-4A88-A611-A09F2B8D11BF}" sibTransId="{E20309C2-2477-4E0D-9F9C-65F3DAF1EDFC}"/>
    <dgm:cxn modelId="{FFEDF517-0E7C-494C-8A7E-7AD9AB74F7CC}" type="presOf" srcId="{49DE9FF4-D9D1-42C3-ADD7-B5013A427AA7}" destId="{DCDC9B49-5627-46BB-97A2-4F7F4D8943DB}" srcOrd="0" destOrd="0" presId="urn:microsoft.com/office/officeart/2008/layout/SquareAccentList"/>
    <dgm:cxn modelId="{5A434E57-5A05-4B46-9D73-199F858319BF}" srcId="{16DB9ACE-2963-47DB-9B1B-6477AB632192}" destId="{02FED155-874C-442C-88D7-8ABAE8472DE8}" srcOrd="0" destOrd="0" parTransId="{71A3D7E0-F3B7-4831-A947-E926B00E3CDA}" sibTransId="{B2AA0204-A5D1-4AD9-91F9-8B47DB1EA8E7}"/>
    <dgm:cxn modelId="{3D46CA72-138F-4D76-8A61-D9E41A6D10E7}" type="presOf" srcId="{5D6F22EE-F703-4AA4-9FC5-7D08DA652629}" destId="{D5837C6D-4185-4DAD-8845-A90B45BFA672}" srcOrd="0" destOrd="0" presId="urn:microsoft.com/office/officeart/2008/layout/SquareAccentList"/>
    <dgm:cxn modelId="{78AF52AA-7A90-4F02-BFB1-953ECB97B342}" srcId="{49DE9FF4-D9D1-42C3-ADD7-B5013A427AA7}" destId="{DF287368-7AA3-4E68-935C-C3D1D0F5ADF6}" srcOrd="3" destOrd="0" parTransId="{C79D6ED2-0FB7-46C5-9934-D8D8AFD20FE0}" sibTransId="{E22A2513-8DB6-4DD1-B610-CEF67A4144E7}"/>
    <dgm:cxn modelId="{3AC7A668-293C-4284-9143-B8FB40A4F31E}" type="presOf" srcId="{053E3A16-2A46-45EE-80B3-8C83807316BA}" destId="{F95C6D73-BBD8-4520-91CE-439511C12A35}" srcOrd="0" destOrd="0" presId="urn:microsoft.com/office/officeart/2008/layout/SquareAccentList"/>
    <dgm:cxn modelId="{39C5B672-F45F-4CA8-B9A2-41C15936D209}" srcId="{16DB9ACE-2963-47DB-9B1B-6477AB632192}" destId="{5D6F22EE-F703-4AA4-9FC5-7D08DA652629}" srcOrd="2" destOrd="0" parTransId="{C0E20477-6EA3-4BB7-AA4E-8FE0BECC9E57}" sibTransId="{E3D93053-98DB-4344-8498-CD4869B33CEF}"/>
    <dgm:cxn modelId="{07198169-5711-40CE-8423-22F44E46EB3B}" srcId="{49DE9FF4-D9D1-42C3-ADD7-B5013A427AA7}" destId="{E485E0E3-81C8-416E-B3A8-2072C9F51AA3}" srcOrd="0" destOrd="0" parTransId="{CF1B46B1-E3FC-430A-8D14-C1DB9D8DF808}" sibTransId="{A4F9914C-7DEE-4901-B62C-531DEEC4ACA7}"/>
    <dgm:cxn modelId="{C40ECF1C-EAD0-4934-B11F-D40B635836A7}" srcId="{16DB9ACE-2963-47DB-9B1B-6477AB632192}" destId="{7328C3C1-28B8-4B4B-9951-2268FEC0AD92}" srcOrd="3" destOrd="0" parTransId="{BA5133A7-E78B-45D7-A5B5-33AEA9105636}" sibTransId="{558ED837-7B64-491F-8037-F6F6A9733ED7}"/>
    <dgm:cxn modelId="{8CC6B7C1-EBF8-4721-8E55-2B7C45196E45}" type="presOf" srcId="{9C74A29D-EEA1-454A-A9F0-FF72FC5165C0}" destId="{7C350C15-160F-450E-8A82-EDB53EB1B162}" srcOrd="0" destOrd="0" presId="urn:microsoft.com/office/officeart/2008/layout/SquareAccentList"/>
    <dgm:cxn modelId="{54D10824-769E-40C2-9238-75FC1E5366CB}" type="presOf" srcId="{7328C3C1-28B8-4B4B-9951-2268FEC0AD92}" destId="{80E35ECD-9F90-4648-8792-3252294900D7}" srcOrd="0" destOrd="0" presId="urn:microsoft.com/office/officeart/2008/layout/SquareAccentList"/>
    <dgm:cxn modelId="{27B76549-1346-43DA-B093-88F2FCEC5696}" srcId="{49DE9FF4-D9D1-42C3-ADD7-B5013A427AA7}" destId="{B5930BDF-31A3-4726-ABD8-645EC32A9704}" srcOrd="2" destOrd="0" parTransId="{E22B2878-1408-4E0C-98ED-E80AF6C39421}" sibTransId="{886750DE-DC83-4B74-AAF4-40B537628810}"/>
    <dgm:cxn modelId="{3393386F-9E37-4536-BC2A-241CE55B0345}" srcId="{053E3A16-2A46-45EE-80B3-8C83807316BA}" destId="{16DB9ACE-2963-47DB-9B1B-6477AB632192}" srcOrd="1" destOrd="0" parTransId="{D9E021B6-57B1-443F-B796-03862571C0FE}" sibTransId="{E9FCD53C-5DAC-464D-975C-F06A8503CD08}"/>
    <dgm:cxn modelId="{F13586E3-13AF-4E78-8803-606352C0316F}" type="presOf" srcId="{02FED155-874C-442C-88D7-8ABAE8472DE8}" destId="{DF088160-7CC1-4D6E-9B2A-3BD07A99E953}" srcOrd="0" destOrd="0" presId="urn:microsoft.com/office/officeart/2008/layout/SquareAccentList"/>
    <dgm:cxn modelId="{7989C4EF-8805-4FCF-A345-63AFD4F0F761}" srcId="{16DB9ACE-2963-47DB-9B1B-6477AB632192}" destId="{9C74A29D-EEA1-454A-A9F0-FF72FC5165C0}" srcOrd="1" destOrd="0" parTransId="{12131D02-44FE-4B33-96DA-7AD18B7EE850}" sibTransId="{CC5CE488-EEA2-40E1-A784-59C27B955C39}"/>
    <dgm:cxn modelId="{66E32F14-D09D-45A3-885B-2D52E68CF5C2}" type="presOf" srcId="{B5930BDF-31A3-4726-ABD8-645EC32A9704}" destId="{6DC62EB6-7F95-4E7C-B538-2EC6937F41B5}" srcOrd="0" destOrd="0" presId="urn:microsoft.com/office/officeart/2008/layout/SquareAccentList"/>
    <dgm:cxn modelId="{C974B808-5DEC-4E88-AE41-81787FEED2CD}" type="presOf" srcId="{E485E0E3-81C8-416E-B3A8-2072C9F51AA3}" destId="{0EFFC6F3-758F-448D-AC39-F9E773A735F3}" srcOrd="0" destOrd="0" presId="urn:microsoft.com/office/officeart/2008/layout/SquareAccentList"/>
    <dgm:cxn modelId="{30EB9446-1E76-48C2-A145-D629C4D6B688}" type="presOf" srcId="{16DB9ACE-2963-47DB-9B1B-6477AB632192}" destId="{3CBEB31A-1E4B-4F63-8D3A-0245EB61C7F3}" srcOrd="0" destOrd="0" presId="urn:microsoft.com/office/officeart/2008/layout/SquareAccentList"/>
    <dgm:cxn modelId="{6F3C3357-E7C5-4DED-8CE5-3E786EA7EAF5}" type="presOf" srcId="{2575CEBC-C95F-4638-9906-037072735AC0}" destId="{680CD7A8-20A5-4FE8-8551-46AD9FCCA797}" srcOrd="0" destOrd="0" presId="urn:microsoft.com/office/officeart/2008/layout/SquareAccentList"/>
    <dgm:cxn modelId="{93BE0529-0F70-46E1-907A-BED6B8000A07}" type="presOf" srcId="{DF287368-7AA3-4E68-935C-C3D1D0F5ADF6}" destId="{D3D23009-9E79-4421-AF0F-886D79450602}" srcOrd="0" destOrd="0" presId="urn:microsoft.com/office/officeart/2008/layout/SquareAccentList"/>
    <dgm:cxn modelId="{3D2360D7-7683-435C-974B-5B14216177DB}" srcId="{053E3A16-2A46-45EE-80B3-8C83807316BA}" destId="{49DE9FF4-D9D1-42C3-ADD7-B5013A427AA7}" srcOrd="0" destOrd="0" parTransId="{3C168DE3-3E5C-4F66-BCFD-1DB09A5E21F8}" sibTransId="{2F14C9E8-16A1-4B55-9AA3-DEAC58DB4BD7}"/>
    <dgm:cxn modelId="{C645A034-C223-4866-8538-D643F26BA405}" type="presParOf" srcId="{F95C6D73-BBD8-4520-91CE-439511C12A35}" destId="{E1D480BA-6C97-4658-A911-DAFC216C3AC7}" srcOrd="0" destOrd="0" presId="urn:microsoft.com/office/officeart/2008/layout/SquareAccentList"/>
    <dgm:cxn modelId="{D815CB59-F0AB-4276-BF87-84870EAE3ACE}" type="presParOf" srcId="{E1D480BA-6C97-4658-A911-DAFC216C3AC7}" destId="{5297A69F-26AD-4822-918B-C24CEF1D6EA4}" srcOrd="0" destOrd="0" presId="urn:microsoft.com/office/officeart/2008/layout/SquareAccentList"/>
    <dgm:cxn modelId="{AB91D81D-CBFF-42A3-A146-65300B2896BB}" type="presParOf" srcId="{5297A69F-26AD-4822-918B-C24CEF1D6EA4}" destId="{60BE5EF7-6F87-454B-8127-9B795825A9BE}" srcOrd="0" destOrd="0" presId="urn:microsoft.com/office/officeart/2008/layout/SquareAccentList"/>
    <dgm:cxn modelId="{9EDB0552-507B-427D-B098-5BD281A793D9}" type="presParOf" srcId="{5297A69F-26AD-4822-918B-C24CEF1D6EA4}" destId="{C4259537-A164-4A53-9E6A-1250F07C78F7}" srcOrd="1" destOrd="0" presId="urn:microsoft.com/office/officeart/2008/layout/SquareAccentList"/>
    <dgm:cxn modelId="{C728134B-AAE7-4A63-8523-48113AED5475}" type="presParOf" srcId="{5297A69F-26AD-4822-918B-C24CEF1D6EA4}" destId="{DCDC9B49-5627-46BB-97A2-4F7F4D8943DB}" srcOrd="2" destOrd="0" presId="urn:microsoft.com/office/officeart/2008/layout/SquareAccentList"/>
    <dgm:cxn modelId="{E9F601D8-02A6-447D-A769-D38A9429C92A}" type="presParOf" srcId="{E1D480BA-6C97-4658-A911-DAFC216C3AC7}" destId="{4F1C67D2-FEB7-4535-BB6A-A46BC7175DA8}" srcOrd="1" destOrd="0" presId="urn:microsoft.com/office/officeart/2008/layout/SquareAccentList"/>
    <dgm:cxn modelId="{BF8E7805-9777-40C9-B088-3BA674E516F5}" type="presParOf" srcId="{4F1C67D2-FEB7-4535-BB6A-A46BC7175DA8}" destId="{E639C1B2-6E95-47FB-8AE7-5EB6B079D232}" srcOrd="0" destOrd="0" presId="urn:microsoft.com/office/officeart/2008/layout/SquareAccentList"/>
    <dgm:cxn modelId="{CA0143BA-6035-4B3C-9B6E-7FD0F8A12423}" type="presParOf" srcId="{E639C1B2-6E95-47FB-8AE7-5EB6B079D232}" destId="{AFDFE0D3-2BE3-4CCC-9959-6E7C72E10B4D}" srcOrd="0" destOrd="0" presId="urn:microsoft.com/office/officeart/2008/layout/SquareAccentList"/>
    <dgm:cxn modelId="{E0BEE644-7807-4637-8C83-5BA7178ACEFC}" type="presParOf" srcId="{E639C1B2-6E95-47FB-8AE7-5EB6B079D232}" destId="{0EFFC6F3-758F-448D-AC39-F9E773A735F3}" srcOrd="1" destOrd="0" presId="urn:microsoft.com/office/officeart/2008/layout/SquareAccentList"/>
    <dgm:cxn modelId="{508F8604-BCD7-4BC3-919C-B8A465E2AC14}" type="presParOf" srcId="{4F1C67D2-FEB7-4535-BB6A-A46BC7175DA8}" destId="{87FFF5D5-78A4-41B4-81CD-8050EFB564BD}" srcOrd="1" destOrd="0" presId="urn:microsoft.com/office/officeart/2008/layout/SquareAccentList"/>
    <dgm:cxn modelId="{382A6F7E-2CD2-4117-B63A-E8D51DECF498}" type="presParOf" srcId="{87FFF5D5-78A4-41B4-81CD-8050EFB564BD}" destId="{17B01D2E-3F6A-4D2C-BC5F-8F992811A3DC}" srcOrd="0" destOrd="0" presId="urn:microsoft.com/office/officeart/2008/layout/SquareAccentList"/>
    <dgm:cxn modelId="{58998A24-5CC8-48AC-8432-59DE70E443F0}" type="presParOf" srcId="{87FFF5D5-78A4-41B4-81CD-8050EFB564BD}" destId="{680CD7A8-20A5-4FE8-8551-46AD9FCCA797}" srcOrd="1" destOrd="0" presId="urn:microsoft.com/office/officeart/2008/layout/SquareAccentList"/>
    <dgm:cxn modelId="{848762B3-A0B3-4A19-81A8-29C63A308EED}" type="presParOf" srcId="{4F1C67D2-FEB7-4535-BB6A-A46BC7175DA8}" destId="{6CFF8374-90B7-47AF-B1B9-C2197E0DCA7A}" srcOrd="2" destOrd="0" presId="urn:microsoft.com/office/officeart/2008/layout/SquareAccentList"/>
    <dgm:cxn modelId="{8B2041B9-997C-44F1-A497-BA699A18C928}" type="presParOf" srcId="{6CFF8374-90B7-47AF-B1B9-C2197E0DCA7A}" destId="{8C05476D-97EA-4EFA-906F-63DF4AA31A80}" srcOrd="0" destOrd="0" presId="urn:microsoft.com/office/officeart/2008/layout/SquareAccentList"/>
    <dgm:cxn modelId="{11AF07D8-605D-4776-A669-B3F326375666}" type="presParOf" srcId="{6CFF8374-90B7-47AF-B1B9-C2197E0DCA7A}" destId="{6DC62EB6-7F95-4E7C-B538-2EC6937F41B5}" srcOrd="1" destOrd="0" presId="urn:microsoft.com/office/officeart/2008/layout/SquareAccentList"/>
    <dgm:cxn modelId="{CF1B180C-4D46-4B5A-81ED-35ED870AEA98}" type="presParOf" srcId="{4F1C67D2-FEB7-4535-BB6A-A46BC7175DA8}" destId="{6E8DC77B-42AA-4AF1-A762-A8BAC32AE33E}" srcOrd="3" destOrd="0" presId="urn:microsoft.com/office/officeart/2008/layout/SquareAccentList"/>
    <dgm:cxn modelId="{D1FC55E8-4778-460B-BD66-15D40686E8EC}" type="presParOf" srcId="{6E8DC77B-42AA-4AF1-A762-A8BAC32AE33E}" destId="{D7F5144F-1DB8-4718-91A6-38D7C8735D9F}" srcOrd="0" destOrd="0" presId="urn:microsoft.com/office/officeart/2008/layout/SquareAccentList"/>
    <dgm:cxn modelId="{2DF3D15A-A6D7-4F14-9FC5-B3621B57912C}" type="presParOf" srcId="{6E8DC77B-42AA-4AF1-A762-A8BAC32AE33E}" destId="{D3D23009-9E79-4421-AF0F-886D79450602}" srcOrd="1" destOrd="0" presId="urn:microsoft.com/office/officeart/2008/layout/SquareAccentList"/>
    <dgm:cxn modelId="{9669D808-F777-4FDD-B5F5-F3ED6C1AAF11}" type="presParOf" srcId="{F95C6D73-BBD8-4520-91CE-439511C12A35}" destId="{EA662B2F-07D9-4F3B-991F-CEB42889FB1C}" srcOrd="1" destOrd="0" presId="urn:microsoft.com/office/officeart/2008/layout/SquareAccentList"/>
    <dgm:cxn modelId="{0D53B004-3176-48CC-9001-A8858D7043C7}" type="presParOf" srcId="{EA662B2F-07D9-4F3B-991F-CEB42889FB1C}" destId="{8A035107-0F36-4DA4-894E-3ABA9FE993DF}" srcOrd="0" destOrd="0" presId="urn:microsoft.com/office/officeart/2008/layout/SquareAccentList"/>
    <dgm:cxn modelId="{AB4A01D3-A491-4985-958F-B60130BEDBA8}" type="presParOf" srcId="{8A035107-0F36-4DA4-894E-3ABA9FE993DF}" destId="{2B9AAEB0-7A3C-42BC-AFAF-5EBF49C26144}" srcOrd="0" destOrd="0" presId="urn:microsoft.com/office/officeart/2008/layout/SquareAccentList"/>
    <dgm:cxn modelId="{8C19740A-2847-4E2E-8F31-4BDDCD302E8F}" type="presParOf" srcId="{8A035107-0F36-4DA4-894E-3ABA9FE993DF}" destId="{8F2B6E51-489C-4519-8358-F668D8E4AB24}" srcOrd="1" destOrd="0" presId="urn:microsoft.com/office/officeart/2008/layout/SquareAccentList"/>
    <dgm:cxn modelId="{E42474CB-6DC8-47AD-A59D-6D9FB0E4140D}" type="presParOf" srcId="{8A035107-0F36-4DA4-894E-3ABA9FE993DF}" destId="{3CBEB31A-1E4B-4F63-8D3A-0245EB61C7F3}" srcOrd="2" destOrd="0" presId="urn:microsoft.com/office/officeart/2008/layout/SquareAccentList"/>
    <dgm:cxn modelId="{773F5984-CA09-4682-BCA1-D3C2884722B9}" type="presParOf" srcId="{EA662B2F-07D9-4F3B-991F-CEB42889FB1C}" destId="{082F30A3-9FA2-4265-8106-9282FAD66065}" srcOrd="1" destOrd="0" presId="urn:microsoft.com/office/officeart/2008/layout/SquareAccentList"/>
    <dgm:cxn modelId="{DA4F4B53-ACCA-451E-B495-E51534392E8F}" type="presParOf" srcId="{082F30A3-9FA2-4265-8106-9282FAD66065}" destId="{70D6F0B3-A470-499F-9271-6C1CEA8FD8A1}" srcOrd="0" destOrd="0" presId="urn:microsoft.com/office/officeart/2008/layout/SquareAccentList"/>
    <dgm:cxn modelId="{8B962F60-1431-4CD4-90CC-C4F42875B355}" type="presParOf" srcId="{70D6F0B3-A470-499F-9271-6C1CEA8FD8A1}" destId="{9FE85F72-45A3-4C75-AD14-11BAD46D5AC3}" srcOrd="0" destOrd="0" presId="urn:microsoft.com/office/officeart/2008/layout/SquareAccentList"/>
    <dgm:cxn modelId="{262F7CA3-CDB8-42B2-92EE-45279880704A}" type="presParOf" srcId="{70D6F0B3-A470-499F-9271-6C1CEA8FD8A1}" destId="{DF088160-7CC1-4D6E-9B2A-3BD07A99E953}" srcOrd="1" destOrd="0" presId="urn:microsoft.com/office/officeart/2008/layout/SquareAccentList"/>
    <dgm:cxn modelId="{3E6A7E9B-F0A2-44DF-8D55-6231CBA2215B}" type="presParOf" srcId="{082F30A3-9FA2-4265-8106-9282FAD66065}" destId="{74695C1E-EEC9-4BBD-8BC6-E0F1BBDF0591}" srcOrd="1" destOrd="0" presId="urn:microsoft.com/office/officeart/2008/layout/SquareAccentList"/>
    <dgm:cxn modelId="{589FF626-2DF6-4CFE-9EA9-CA202971CD24}" type="presParOf" srcId="{74695C1E-EEC9-4BBD-8BC6-E0F1BBDF0591}" destId="{6EFA037A-F830-4301-8466-6BC016FE3AF9}" srcOrd="0" destOrd="0" presId="urn:microsoft.com/office/officeart/2008/layout/SquareAccentList"/>
    <dgm:cxn modelId="{B9727036-1933-4E62-A596-C3D8E4A9F15B}" type="presParOf" srcId="{74695C1E-EEC9-4BBD-8BC6-E0F1BBDF0591}" destId="{7C350C15-160F-450E-8A82-EDB53EB1B162}" srcOrd="1" destOrd="0" presId="urn:microsoft.com/office/officeart/2008/layout/SquareAccentList"/>
    <dgm:cxn modelId="{B8C1970B-846A-48C0-8342-1DFAEF7846E5}" type="presParOf" srcId="{082F30A3-9FA2-4265-8106-9282FAD66065}" destId="{96DA43FA-4FFE-4F83-AAEA-055E566A4CDD}" srcOrd="2" destOrd="0" presId="urn:microsoft.com/office/officeart/2008/layout/SquareAccentList"/>
    <dgm:cxn modelId="{18000A26-E5CF-47A2-964B-5FB8FF060C3A}" type="presParOf" srcId="{96DA43FA-4FFE-4F83-AAEA-055E566A4CDD}" destId="{12078C6C-C77E-4F81-BBC9-217526C88E30}" srcOrd="0" destOrd="0" presId="urn:microsoft.com/office/officeart/2008/layout/SquareAccentList"/>
    <dgm:cxn modelId="{2B1F341A-1890-4025-A22A-A43DC9DBF496}" type="presParOf" srcId="{96DA43FA-4FFE-4F83-AAEA-055E566A4CDD}" destId="{D5837C6D-4185-4DAD-8845-A90B45BFA672}" srcOrd="1" destOrd="0" presId="urn:microsoft.com/office/officeart/2008/layout/SquareAccentList"/>
    <dgm:cxn modelId="{B9D7473C-9216-4173-A62B-C748D7F3C83C}" type="presParOf" srcId="{082F30A3-9FA2-4265-8106-9282FAD66065}" destId="{E23B3A4A-5605-4152-964D-1617E41ABC0F}" srcOrd="3" destOrd="0" presId="urn:microsoft.com/office/officeart/2008/layout/SquareAccentList"/>
    <dgm:cxn modelId="{2A4D4094-6CDC-4F53-8029-A7757FFC48EB}" type="presParOf" srcId="{E23B3A4A-5605-4152-964D-1617E41ABC0F}" destId="{E5AAB957-8BE2-47F4-A93A-91740B2B2919}" srcOrd="0" destOrd="0" presId="urn:microsoft.com/office/officeart/2008/layout/SquareAccentList"/>
    <dgm:cxn modelId="{7374EADC-B6F3-40E4-A5BE-FEEC83C12A17}" type="presParOf" srcId="{E23B3A4A-5605-4152-964D-1617E41ABC0F}" destId="{80E35ECD-9F90-4648-8792-3252294900D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AC051B-FDCA-455C-99A0-5A6DB4404418}" type="doc">
      <dgm:prSet loTypeId="urn:microsoft.com/office/officeart/2008/layout/IncreasingCircleProces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E13338E-E9AC-4F7E-8159-848865EC711F}">
      <dgm:prSet phldrT="[Text]"/>
      <dgm:spPr/>
      <dgm:t>
        <a:bodyPr/>
        <a:lstStyle/>
        <a:p>
          <a:r>
            <a:rPr lang="en-US" b="1" dirty="0" smtClean="0"/>
            <a:t>Preference</a:t>
          </a:r>
          <a:endParaRPr lang="en-US" b="1" dirty="0"/>
        </a:p>
      </dgm:t>
    </dgm:pt>
    <dgm:pt modelId="{FC507877-52D8-46C5-912B-54DF344B5397}" type="parTrans" cxnId="{75B080E2-3E6B-4203-AB26-35F361FA5D07}">
      <dgm:prSet/>
      <dgm:spPr/>
      <dgm:t>
        <a:bodyPr/>
        <a:lstStyle/>
        <a:p>
          <a:endParaRPr lang="en-US"/>
        </a:p>
      </dgm:t>
    </dgm:pt>
    <dgm:pt modelId="{579B0EEE-C843-42F1-A827-791A83B88390}" type="sibTrans" cxnId="{75B080E2-3E6B-4203-AB26-35F361FA5D07}">
      <dgm:prSet/>
      <dgm:spPr/>
      <dgm:t>
        <a:bodyPr/>
        <a:lstStyle/>
        <a:p>
          <a:endParaRPr lang="en-US"/>
        </a:p>
      </dgm:t>
    </dgm:pt>
    <dgm:pt modelId="{D4413697-F561-47B4-8311-EA19E73A1F50}">
      <dgm:prSet phldrT="[Text]"/>
      <dgm:spPr/>
      <dgm:t>
        <a:bodyPr/>
        <a:lstStyle/>
        <a:p>
          <a:r>
            <a:rPr lang="en-US" dirty="0" smtClean="0"/>
            <a:t>The most frequent users get a preference when there is long queue.</a:t>
          </a:r>
          <a:endParaRPr lang="en-US" dirty="0"/>
        </a:p>
      </dgm:t>
    </dgm:pt>
    <dgm:pt modelId="{4BCF8C67-3528-4B51-A55A-F4179D901580}" type="parTrans" cxnId="{20C0C922-634D-400B-AC77-02F22FA69A0C}">
      <dgm:prSet/>
      <dgm:spPr/>
      <dgm:t>
        <a:bodyPr/>
        <a:lstStyle/>
        <a:p>
          <a:endParaRPr lang="en-US"/>
        </a:p>
      </dgm:t>
    </dgm:pt>
    <dgm:pt modelId="{9DDBA4E8-99AF-45E9-8A04-43813C32B9CB}" type="sibTrans" cxnId="{20C0C922-634D-400B-AC77-02F22FA69A0C}">
      <dgm:prSet/>
      <dgm:spPr/>
      <dgm:t>
        <a:bodyPr/>
        <a:lstStyle/>
        <a:p>
          <a:endParaRPr lang="en-US"/>
        </a:p>
      </dgm:t>
    </dgm:pt>
    <dgm:pt modelId="{ABC1076B-5425-457F-90D8-81D748B02A6D}">
      <dgm:prSet phldrT="[Text]"/>
      <dgm:spPr/>
      <dgm:t>
        <a:bodyPr/>
        <a:lstStyle/>
        <a:p>
          <a:r>
            <a:rPr lang="en-US" b="1" dirty="0" smtClean="0"/>
            <a:t>Free Activations</a:t>
          </a:r>
          <a:endParaRPr lang="en-US" b="1" dirty="0"/>
        </a:p>
      </dgm:t>
    </dgm:pt>
    <dgm:pt modelId="{52F64EAF-F118-4E7D-9EDA-14293B7961E3}" type="parTrans" cxnId="{86BECC71-8856-4AA4-9F30-C21CA8EA4189}">
      <dgm:prSet/>
      <dgm:spPr/>
      <dgm:t>
        <a:bodyPr/>
        <a:lstStyle/>
        <a:p>
          <a:endParaRPr lang="en-US"/>
        </a:p>
      </dgm:t>
    </dgm:pt>
    <dgm:pt modelId="{001C0D3D-A0A5-4C1C-85FD-27853EA73F2E}" type="sibTrans" cxnId="{86BECC71-8856-4AA4-9F30-C21CA8EA4189}">
      <dgm:prSet/>
      <dgm:spPr/>
      <dgm:t>
        <a:bodyPr/>
        <a:lstStyle/>
        <a:p>
          <a:endParaRPr lang="en-US"/>
        </a:p>
      </dgm:t>
    </dgm:pt>
    <dgm:pt modelId="{843D9F2D-7F7A-4925-924B-3F617709628C}">
      <dgm:prSet phldrT="[Text]"/>
      <dgm:spPr/>
      <dgm:t>
        <a:bodyPr/>
        <a:lstStyle/>
        <a:p>
          <a:r>
            <a:rPr lang="en-US" dirty="0" smtClean="0"/>
            <a:t>Free activations for customers</a:t>
          </a:r>
          <a:endParaRPr lang="en-US" dirty="0"/>
        </a:p>
      </dgm:t>
    </dgm:pt>
    <dgm:pt modelId="{930C279A-1E63-4062-B6C2-5B5C73902B36}" type="parTrans" cxnId="{8A3D64C0-760F-48E3-81EF-775C1B777D77}">
      <dgm:prSet/>
      <dgm:spPr/>
      <dgm:t>
        <a:bodyPr/>
        <a:lstStyle/>
        <a:p>
          <a:endParaRPr lang="en-US"/>
        </a:p>
      </dgm:t>
    </dgm:pt>
    <dgm:pt modelId="{59B43384-7AD1-4B1B-ADD5-DAB046CC7966}" type="sibTrans" cxnId="{8A3D64C0-760F-48E3-81EF-775C1B777D77}">
      <dgm:prSet/>
      <dgm:spPr/>
      <dgm:t>
        <a:bodyPr/>
        <a:lstStyle/>
        <a:p>
          <a:endParaRPr lang="en-US"/>
        </a:p>
      </dgm:t>
    </dgm:pt>
    <dgm:pt modelId="{C09BAB0D-2831-4023-B9DD-9687C1F7043A}">
      <dgm:prSet phldrT="[Text]"/>
      <dgm:spPr/>
      <dgm:t>
        <a:bodyPr/>
        <a:lstStyle/>
        <a:p>
          <a:r>
            <a:rPr lang="en-US" b="1" smtClean="0"/>
            <a:t>Points</a:t>
          </a:r>
          <a:endParaRPr lang="en-US" b="1" dirty="0"/>
        </a:p>
      </dgm:t>
    </dgm:pt>
    <dgm:pt modelId="{1C4E3037-800E-45A7-9DE8-5F034826DBC8}" type="parTrans" cxnId="{01CDE55B-DCC2-4AAA-903D-7B411626BCC5}">
      <dgm:prSet/>
      <dgm:spPr/>
      <dgm:t>
        <a:bodyPr/>
        <a:lstStyle/>
        <a:p>
          <a:endParaRPr lang="en-US"/>
        </a:p>
      </dgm:t>
    </dgm:pt>
    <dgm:pt modelId="{F77A005F-C713-4396-BD38-F39AB45E0571}" type="sibTrans" cxnId="{01CDE55B-DCC2-4AAA-903D-7B411626BCC5}">
      <dgm:prSet/>
      <dgm:spPr/>
      <dgm:t>
        <a:bodyPr/>
        <a:lstStyle/>
        <a:p>
          <a:endParaRPr lang="en-US"/>
        </a:p>
      </dgm:t>
    </dgm:pt>
    <dgm:pt modelId="{CCDA8C2E-04D2-4830-A3F5-776EB83D2775}">
      <dgm:prSet phldrT="[Text]"/>
      <dgm:spPr/>
      <dgm:t>
        <a:bodyPr/>
        <a:lstStyle/>
        <a:p>
          <a:r>
            <a:rPr lang="en-US" dirty="0" smtClean="0"/>
            <a:t>Earn points</a:t>
          </a:r>
          <a:endParaRPr lang="en-US" dirty="0"/>
        </a:p>
      </dgm:t>
    </dgm:pt>
    <dgm:pt modelId="{22EBCB88-5647-4CAA-B44E-441162A96FE9}" type="parTrans" cxnId="{07BFBFC1-DB20-44FC-AF66-1159C3918036}">
      <dgm:prSet/>
      <dgm:spPr/>
      <dgm:t>
        <a:bodyPr/>
        <a:lstStyle/>
        <a:p>
          <a:endParaRPr lang="en-US"/>
        </a:p>
      </dgm:t>
    </dgm:pt>
    <dgm:pt modelId="{45CB266D-306A-47FB-9186-DF73E7234FDB}" type="sibTrans" cxnId="{07BFBFC1-DB20-44FC-AF66-1159C3918036}">
      <dgm:prSet/>
      <dgm:spPr/>
      <dgm:t>
        <a:bodyPr/>
        <a:lstStyle/>
        <a:p>
          <a:endParaRPr lang="en-US"/>
        </a:p>
      </dgm:t>
    </dgm:pt>
    <dgm:pt modelId="{CD38D7EA-4D02-4D12-8C27-03F341F8EACD}" type="pres">
      <dgm:prSet presAssocID="{67AC051B-FDCA-455C-99A0-5A6DB4404418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69275EA-B741-42C3-98AA-7BC1D1A215CC}" type="pres">
      <dgm:prSet presAssocID="{4E13338E-E9AC-4F7E-8159-848865EC711F}" presName="composite" presStyleCnt="0"/>
      <dgm:spPr/>
    </dgm:pt>
    <dgm:pt modelId="{DEDB052F-88CF-495A-887B-87E95E41E02C}" type="pres">
      <dgm:prSet presAssocID="{4E13338E-E9AC-4F7E-8159-848865EC711F}" presName="BackAccent" presStyleLbl="bgShp" presStyleIdx="0" presStyleCnt="3"/>
      <dgm:spPr/>
    </dgm:pt>
    <dgm:pt modelId="{9602FF4C-9B55-498B-8F89-BAA35A8ABC51}" type="pres">
      <dgm:prSet presAssocID="{4E13338E-E9AC-4F7E-8159-848865EC711F}" presName="Accent" presStyleLbl="alignNode1" presStyleIdx="0" presStyleCnt="3"/>
      <dgm:spPr/>
    </dgm:pt>
    <dgm:pt modelId="{6A709F89-B2B9-46A1-B034-47485848D45A}" type="pres">
      <dgm:prSet presAssocID="{4E13338E-E9AC-4F7E-8159-848865EC711F}" presName="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2B64C-B735-486E-982F-F8761E9A76C5}" type="pres">
      <dgm:prSet presAssocID="{4E13338E-E9AC-4F7E-8159-848865EC711F}" presName="Parent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065F6-E6C4-48B1-A3CF-6C0296A12A00}" type="pres">
      <dgm:prSet presAssocID="{579B0EEE-C843-42F1-A827-791A83B88390}" presName="sibTrans" presStyleCnt="0"/>
      <dgm:spPr/>
    </dgm:pt>
    <dgm:pt modelId="{4DF6B32B-B901-4DC2-8CEE-AFA40E9B7702}" type="pres">
      <dgm:prSet presAssocID="{ABC1076B-5425-457F-90D8-81D748B02A6D}" presName="composite" presStyleCnt="0"/>
      <dgm:spPr/>
    </dgm:pt>
    <dgm:pt modelId="{B3E8558F-C3FA-4157-B7FB-E530E70E4F04}" type="pres">
      <dgm:prSet presAssocID="{ABC1076B-5425-457F-90D8-81D748B02A6D}" presName="BackAccent" presStyleLbl="bgShp" presStyleIdx="1" presStyleCnt="3"/>
      <dgm:spPr/>
    </dgm:pt>
    <dgm:pt modelId="{08E1314E-5A29-4203-91DE-B9F4515F946F}" type="pres">
      <dgm:prSet presAssocID="{ABC1076B-5425-457F-90D8-81D748B02A6D}" presName="Accent" presStyleLbl="alignNode1" presStyleIdx="1" presStyleCnt="3"/>
      <dgm:spPr/>
    </dgm:pt>
    <dgm:pt modelId="{220D289C-D680-46CD-865E-741CB9F503F4}" type="pres">
      <dgm:prSet presAssocID="{ABC1076B-5425-457F-90D8-81D748B02A6D}" presName="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7D34A-8C28-4AB6-ACA1-18A66FA8BB6E}" type="pres">
      <dgm:prSet presAssocID="{ABC1076B-5425-457F-90D8-81D748B02A6D}" presName="Parent" presStyleLbl="revTx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46DDE-F615-429F-A60D-B6D042551D5A}" type="pres">
      <dgm:prSet presAssocID="{001C0D3D-A0A5-4C1C-85FD-27853EA73F2E}" presName="sibTrans" presStyleCnt="0"/>
      <dgm:spPr/>
    </dgm:pt>
    <dgm:pt modelId="{5ECE5973-EB63-4FA2-B043-1C77BD480008}" type="pres">
      <dgm:prSet presAssocID="{C09BAB0D-2831-4023-B9DD-9687C1F7043A}" presName="composite" presStyleCnt="0"/>
      <dgm:spPr/>
    </dgm:pt>
    <dgm:pt modelId="{B16A65D1-5039-4DAD-AFDD-97B20F6E7E98}" type="pres">
      <dgm:prSet presAssocID="{C09BAB0D-2831-4023-B9DD-9687C1F7043A}" presName="BackAccent" presStyleLbl="bgShp" presStyleIdx="2" presStyleCnt="3"/>
      <dgm:spPr/>
    </dgm:pt>
    <dgm:pt modelId="{5F8F7135-FF1F-4B39-9D69-1549507C3635}" type="pres">
      <dgm:prSet presAssocID="{C09BAB0D-2831-4023-B9DD-9687C1F7043A}" presName="Accent" presStyleLbl="alignNode1" presStyleIdx="2" presStyleCnt="3"/>
      <dgm:spPr/>
    </dgm:pt>
    <dgm:pt modelId="{0FFD663B-4286-4C48-B573-9178E802447E}" type="pres">
      <dgm:prSet presAssocID="{C09BAB0D-2831-4023-B9DD-9687C1F7043A}" presName="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A29F5-306D-4FE5-91ED-1DFE083688CA}" type="pres">
      <dgm:prSet presAssocID="{C09BAB0D-2831-4023-B9DD-9687C1F7043A}" presName="Parent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7E2633-2B9D-4982-A030-3D8829158047}" type="presOf" srcId="{D4413697-F561-47B4-8311-EA19E73A1F50}" destId="{6A709F89-B2B9-46A1-B034-47485848D45A}" srcOrd="0" destOrd="0" presId="urn:microsoft.com/office/officeart/2008/layout/IncreasingCircleProcess"/>
    <dgm:cxn modelId="{2F12361B-DFCB-4BEA-9B5B-631F6A1533F1}" type="presOf" srcId="{67AC051B-FDCA-455C-99A0-5A6DB4404418}" destId="{CD38D7EA-4D02-4D12-8C27-03F341F8EACD}" srcOrd="0" destOrd="0" presId="urn:microsoft.com/office/officeart/2008/layout/IncreasingCircleProcess"/>
    <dgm:cxn modelId="{07BFBFC1-DB20-44FC-AF66-1159C3918036}" srcId="{C09BAB0D-2831-4023-B9DD-9687C1F7043A}" destId="{CCDA8C2E-04D2-4830-A3F5-776EB83D2775}" srcOrd="0" destOrd="0" parTransId="{22EBCB88-5647-4CAA-B44E-441162A96FE9}" sibTransId="{45CB266D-306A-47FB-9186-DF73E7234FDB}"/>
    <dgm:cxn modelId="{6A28282D-F8BF-4491-AB1A-7AA21A8F010B}" type="presOf" srcId="{843D9F2D-7F7A-4925-924B-3F617709628C}" destId="{220D289C-D680-46CD-865E-741CB9F503F4}" srcOrd="0" destOrd="0" presId="urn:microsoft.com/office/officeart/2008/layout/IncreasingCircleProcess"/>
    <dgm:cxn modelId="{4CCA775A-C987-471A-ABF7-2299C44CC6DA}" type="presOf" srcId="{4E13338E-E9AC-4F7E-8159-848865EC711F}" destId="{1432B64C-B735-486E-982F-F8761E9A76C5}" srcOrd="0" destOrd="0" presId="urn:microsoft.com/office/officeart/2008/layout/IncreasingCircleProcess"/>
    <dgm:cxn modelId="{01CDE55B-DCC2-4AAA-903D-7B411626BCC5}" srcId="{67AC051B-FDCA-455C-99A0-5A6DB4404418}" destId="{C09BAB0D-2831-4023-B9DD-9687C1F7043A}" srcOrd="2" destOrd="0" parTransId="{1C4E3037-800E-45A7-9DE8-5F034826DBC8}" sibTransId="{F77A005F-C713-4396-BD38-F39AB45E0571}"/>
    <dgm:cxn modelId="{20C0C922-634D-400B-AC77-02F22FA69A0C}" srcId="{4E13338E-E9AC-4F7E-8159-848865EC711F}" destId="{D4413697-F561-47B4-8311-EA19E73A1F50}" srcOrd="0" destOrd="0" parTransId="{4BCF8C67-3528-4B51-A55A-F4179D901580}" sibTransId="{9DDBA4E8-99AF-45E9-8A04-43813C32B9CB}"/>
    <dgm:cxn modelId="{1430B769-A708-49CA-9989-5FBC1320BE14}" type="presOf" srcId="{C09BAB0D-2831-4023-B9DD-9687C1F7043A}" destId="{883A29F5-306D-4FE5-91ED-1DFE083688CA}" srcOrd="0" destOrd="0" presId="urn:microsoft.com/office/officeart/2008/layout/IncreasingCircleProcess"/>
    <dgm:cxn modelId="{67055BA0-D6A7-425E-B453-8B18C344A305}" type="presOf" srcId="{ABC1076B-5425-457F-90D8-81D748B02A6D}" destId="{4117D34A-8C28-4AB6-ACA1-18A66FA8BB6E}" srcOrd="0" destOrd="0" presId="urn:microsoft.com/office/officeart/2008/layout/IncreasingCircleProcess"/>
    <dgm:cxn modelId="{8A3D64C0-760F-48E3-81EF-775C1B777D77}" srcId="{ABC1076B-5425-457F-90D8-81D748B02A6D}" destId="{843D9F2D-7F7A-4925-924B-3F617709628C}" srcOrd="0" destOrd="0" parTransId="{930C279A-1E63-4062-B6C2-5B5C73902B36}" sibTransId="{59B43384-7AD1-4B1B-ADD5-DAB046CC7966}"/>
    <dgm:cxn modelId="{86BECC71-8856-4AA4-9F30-C21CA8EA4189}" srcId="{67AC051B-FDCA-455C-99A0-5A6DB4404418}" destId="{ABC1076B-5425-457F-90D8-81D748B02A6D}" srcOrd="1" destOrd="0" parTransId="{52F64EAF-F118-4E7D-9EDA-14293B7961E3}" sibTransId="{001C0D3D-A0A5-4C1C-85FD-27853EA73F2E}"/>
    <dgm:cxn modelId="{75B080E2-3E6B-4203-AB26-35F361FA5D07}" srcId="{67AC051B-FDCA-455C-99A0-5A6DB4404418}" destId="{4E13338E-E9AC-4F7E-8159-848865EC711F}" srcOrd="0" destOrd="0" parTransId="{FC507877-52D8-46C5-912B-54DF344B5397}" sibTransId="{579B0EEE-C843-42F1-A827-791A83B88390}"/>
    <dgm:cxn modelId="{97828EF0-4062-4F2F-8471-67D396E0BC20}" type="presOf" srcId="{CCDA8C2E-04D2-4830-A3F5-776EB83D2775}" destId="{0FFD663B-4286-4C48-B573-9178E802447E}" srcOrd="0" destOrd="0" presId="urn:microsoft.com/office/officeart/2008/layout/IncreasingCircleProcess"/>
    <dgm:cxn modelId="{D124A6EB-E3AD-4172-8A4A-E5366667EECD}" type="presParOf" srcId="{CD38D7EA-4D02-4D12-8C27-03F341F8EACD}" destId="{E69275EA-B741-42C3-98AA-7BC1D1A215CC}" srcOrd="0" destOrd="0" presId="urn:microsoft.com/office/officeart/2008/layout/IncreasingCircleProcess"/>
    <dgm:cxn modelId="{77CB1045-3609-4E1D-9859-B02B429A9D56}" type="presParOf" srcId="{E69275EA-B741-42C3-98AA-7BC1D1A215CC}" destId="{DEDB052F-88CF-495A-887B-87E95E41E02C}" srcOrd="0" destOrd="0" presId="urn:microsoft.com/office/officeart/2008/layout/IncreasingCircleProcess"/>
    <dgm:cxn modelId="{2C3069DF-0B83-4C8C-A651-1D7929440934}" type="presParOf" srcId="{E69275EA-B741-42C3-98AA-7BC1D1A215CC}" destId="{9602FF4C-9B55-498B-8F89-BAA35A8ABC51}" srcOrd="1" destOrd="0" presId="urn:microsoft.com/office/officeart/2008/layout/IncreasingCircleProcess"/>
    <dgm:cxn modelId="{9784D7FE-BEF3-49D3-B97D-5427F9C4C29A}" type="presParOf" srcId="{E69275EA-B741-42C3-98AA-7BC1D1A215CC}" destId="{6A709F89-B2B9-46A1-B034-47485848D45A}" srcOrd="2" destOrd="0" presId="urn:microsoft.com/office/officeart/2008/layout/IncreasingCircleProcess"/>
    <dgm:cxn modelId="{4A59A124-8455-4600-AE7D-7D8ECF327B10}" type="presParOf" srcId="{E69275EA-B741-42C3-98AA-7BC1D1A215CC}" destId="{1432B64C-B735-486E-982F-F8761E9A76C5}" srcOrd="3" destOrd="0" presId="urn:microsoft.com/office/officeart/2008/layout/IncreasingCircleProcess"/>
    <dgm:cxn modelId="{3C503D95-28D3-4076-A709-938FB26BDF1A}" type="presParOf" srcId="{CD38D7EA-4D02-4D12-8C27-03F341F8EACD}" destId="{5CC065F6-E6C4-48B1-A3CF-6C0296A12A00}" srcOrd="1" destOrd="0" presId="urn:microsoft.com/office/officeart/2008/layout/IncreasingCircleProcess"/>
    <dgm:cxn modelId="{AC518D0F-DD00-409F-BAC7-22EE8899A493}" type="presParOf" srcId="{CD38D7EA-4D02-4D12-8C27-03F341F8EACD}" destId="{4DF6B32B-B901-4DC2-8CEE-AFA40E9B7702}" srcOrd="2" destOrd="0" presId="urn:microsoft.com/office/officeart/2008/layout/IncreasingCircleProcess"/>
    <dgm:cxn modelId="{B1254BB5-48E0-4F49-9944-AAE733F631A1}" type="presParOf" srcId="{4DF6B32B-B901-4DC2-8CEE-AFA40E9B7702}" destId="{B3E8558F-C3FA-4157-B7FB-E530E70E4F04}" srcOrd="0" destOrd="0" presId="urn:microsoft.com/office/officeart/2008/layout/IncreasingCircleProcess"/>
    <dgm:cxn modelId="{C818A9F0-D0A0-4CA0-BEDC-BCE2CAFD5D26}" type="presParOf" srcId="{4DF6B32B-B901-4DC2-8CEE-AFA40E9B7702}" destId="{08E1314E-5A29-4203-91DE-B9F4515F946F}" srcOrd="1" destOrd="0" presId="urn:microsoft.com/office/officeart/2008/layout/IncreasingCircleProcess"/>
    <dgm:cxn modelId="{2B4458C8-1602-4D57-A4C6-2C8CD8FC063B}" type="presParOf" srcId="{4DF6B32B-B901-4DC2-8CEE-AFA40E9B7702}" destId="{220D289C-D680-46CD-865E-741CB9F503F4}" srcOrd="2" destOrd="0" presId="urn:microsoft.com/office/officeart/2008/layout/IncreasingCircleProcess"/>
    <dgm:cxn modelId="{CAA07450-AC59-4CDB-998E-2E59B31822F6}" type="presParOf" srcId="{4DF6B32B-B901-4DC2-8CEE-AFA40E9B7702}" destId="{4117D34A-8C28-4AB6-ACA1-18A66FA8BB6E}" srcOrd="3" destOrd="0" presId="urn:microsoft.com/office/officeart/2008/layout/IncreasingCircleProcess"/>
    <dgm:cxn modelId="{EBCEDC30-C6EE-4803-9CF9-861AB80C7D70}" type="presParOf" srcId="{CD38D7EA-4D02-4D12-8C27-03F341F8EACD}" destId="{C9246DDE-F615-429F-A60D-B6D042551D5A}" srcOrd="3" destOrd="0" presId="urn:microsoft.com/office/officeart/2008/layout/IncreasingCircleProcess"/>
    <dgm:cxn modelId="{EEA95682-737F-401E-B224-25F847CB6DD9}" type="presParOf" srcId="{CD38D7EA-4D02-4D12-8C27-03F341F8EACD}" destId="{5ECE5973-EB63-4FA2-B043-1C77BD480008}" srcOrd="4" destOrd="0" presId="urn:microsoft.com/office/officeart/2008/layout/IncreasingCircleProcess"/>
    <dgm:cxn modelId="{01B1734E-60E7-442D-9E2F-851AC1ABF57B}" type="presParOf" srcId="{5ECE5973-EB63-4FA2-B043-1C77BD480008}" destId="{B16A65D1-5039-4DAD-AFDD-97B20F6E7E98}" srcOrd="0" destOrd="0" presId="urn:microsoft.com/office/officeart/2008/layout/IncreasingCircleProcess"/>
    <dgm:cxn modelId="{7B2D2D25-98AA-4E37-A384-53E61F3BBD36}" type="presParOf" srcId="{5ECE5973-EB63-4FA2-B043-1C77BD480008}" destId="{5F8F7135-FF1F-4B39-9D69-1549507C3635}" srcOrd="1" destOrd="0" presId="urn:microsoft.com/office/officeart/2008/layout/IncreasingCircleProcess"/>
    <dgm:cxn modelId="{B1BDB1AE-5AD3-4350-A083-0A64F5A45BB9}" type="presParOf" srcId="{5ECE5973-EB63-4FA2-B043-1C77BD480008}" destId="{0FFD663B-4286-4C48-B573-9178E802447E}" srcOrd="2" destOrd="0" presId="urn:microsoft.com/office/officeart/2008/layout/IncreasingCircleProcess"/>
    <dgm:cxn modelId="{842FCB4B-AC8D-4113-8A61-BAD66E5D47A9}" type="presParOf" srcId="{5ECE5973-EB63-4FA2-B043-1C77BD480008}" destId="{883A29F5-306D-4FE5-91ED-1DFE083688CA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46930-B427-4A4E-9D63-2031FD8B95DD}">
      <dsp:nvSpPr>
        <dsp:cNvPr id="0" name=""/>
        <dsp:cNvSpPr/>
      </dsp:nvSpPr>
      <dsp:spPr>
        <a:xfrm>
          <a:off x="0" y="1513968"/>
          <a:ext cx="7917542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DC9ECA-8F12-40DB-BC03-E84DEB18FFC2}">
      <dsp:nvSpPr>
        <dsp:cNvPr id="0" name=""/>
        <dsp:cNvSpPr/>
      </dsp:nvSpPr>
      <dsp:spPr>
        <a:xfrm>
          <a:off x="0" y="582337"/>
          <a:ext cx="7917542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6060B-CC26-43A7-AF08-5F0894189787}">
      <dsp:nvSpPr>
        <dsp:cNvPr id="0" name=""/>
        <dsp:cNvSpPr/>
      </dsp:nvSpPr>
      <dsp:spPr>
        <a:xfrm>
          <a:off x="2058560" y="68357"/>
          <a:ext cx="5858981" cy="58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 laundry machine via a mobile device </a:t>
          </a:r>
          <a:endParaRPr lang="en-US" sz="23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58560" y="68357"/>
        <a:ext cx="5858981" cy="581405"/>
      </dsp:txXfrm>
    </dsp:sp>
    <dsp:sp modelId="{B357B089-F2C6-4CDA-948D-FD1CEF7C6433}">
      <dsp:nvSpPr>
        <dsp:cNvPr id="0" name=""/>
        <dsp:cNvSpPr/>
      </dsp:nvSpPr>
      <dsp:spPr>
        <a:xfrm>
          <a:off x="0" y="932"/>
          <a:ext cx="2058560" cy="58140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---</a:t>
          </a:r>
          <a:endParaRPr lang="en-US" sz="8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387" y="29319"/>
        <a:ext cx="2001786" cy="553018"/>
      </dsp:txXfrm>
    </dsp:sp>
    <dsp:sp modelId="{BD8DAA0E-EF6A-4E3C-AFC1-28AD3EE4D9E0}">
      <dsp:nvSpPr>
        <dsp:cNvPr id="0" name=""/>
        <dsp:cNvSpPr/>
      </dsp:nvSpPr>
      <dsp:spPr>
        <a:xfrm>
          <a:off x="0" y="582337"/>
          <a:ext cx="7917542" cy="116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0" y="582337"/>
        <a:ext cx="7917542" cy="1162984"/>
      </dsp:txXfrm>
    </dsp:sp>
    <dsp:sp modelId="{26E26D05-D4EA-46DA-AC33-23888A7C6E48}">
      <dsp:nvSpPr>
        <dsp:cNvPr id="0" name=""/>
        <dsp:cNvSpPr/>
      </dsp:nvSpPr>
      <dsp:spPr>
        <a:xfrm>
          <a:off x="0" y="1028664"/>
          <a:ext cx="5858981" cy="58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Hardware and Software Platform</a:t>
          </a:r>
          <a:endParaRPr lang="en-US" sz="23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028664"/>
        <a:ext cx="5858981" cy="581405"/>
      </dsp:txXfrm>
    </dsp:sp>
    <dsp:sp modelId="{3B16C5FD-4767-4D4F-A3BE-EF6B3CE18987}">
      <dsp:nvSpPr>
        <dsp:cNvPr id="0" name=""/>
        <dsp:cNvSpPr/>
      </dsp:nvSpPr>
      <dsp:spPr>
        <a:xfrm>
          <a:off x="5840960" y="932139"/>
          <a:ext cx="2058560" cy="58140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0" b="1" kern="1200" dirty="0" smtClean="0"/>
            <a:t>---</a:t>
          </a:r>
          <a:endParaRPr lang="en-US" sz="8000" b="1" kern="1200" dirty="0"/>
        </a:p>
      </dsp:txBody>
      <dsp:txXfrm>
        <a:off x="5869347" y="960526"/>
        <a:ext cx="2001786" cy="553018"/>
      </dsp:txXfrm>
    </dsp:sp>
    <dsp:sp modelId="{59CB0857-208F-4B53-9CF6-C2A762CD1A12}">
      <dsp:nvSpPr>
        <dsp:cNvPr id="0" name=""/>
        <dsp:cNvSpPr/>
      </dsp:nvSpPr>
      <dsp:spPr>
        <a:xfrm>
          <a:off x="0" y="2355797"/>
          <a:ext cx="7917542" cy="116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0" y="2355797"/>
        <a:ext cx="7917542" cy="1162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693D2-E4AD-40F6-906C-43B9BF42A8D5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56438-786E-4646-A2E0-0DBD635D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5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20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31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51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78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84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125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1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6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259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68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55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BEE1F-65BC-49C1-80A9-6C52DB2BAC06}" type="datetimeFigureOut">
              <a:rPr lang="en-IN" smtClean="0"/>
              <a:t>09-10-2018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274E5-456D-467E-9EA0-5F2CF12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49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eg"/><Relationship Id="rId7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gif"/><Relationship Id="rId5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35.gif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32.jpe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2.png"/><Relationship Id="rId9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2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cdn-grid.fotosearch.com/CSP/CSP991/isolert-alarmere-trekant-signere-utklipp__k11656402.jpg" TargetMode="External"/><Relationship Id="rId3" Type="http://schemas.openxmlformats.org/officeDocument/2006/relationships/hyperlink" Target="https://securecdn.pymnts.com/wp-content/uploads/2017/02/fiserv-financial-services-innovation-finserv-project-pymnts-biometric-security-speed-faster-data.jpg" TargetMode="External"/><Relationship Id="rId7" Type="http://schemas.openxmlformats.org/officeDocument/2006/relationships/hyperlink" Target="http://www.laundrycard.com/wp-content/uploads/2014/04/laundrycard-slider01.jpg" TargetMode="External"/><Relationship Id="rId2" Type="http://schemas.openxmlformats.org/officeDocument/2006/relationships/hyperlink" Target="http://www.macgray.com/images/laundromats/cunninghams_laundromat_02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crypted-tbn0.gstatic.com/images?q=tbn:ANd9GcS7xJ-0XsbukuNII7C10Sb83BIHg9E09HPzIdM_ardGrDDa7d5q" TargetMode="External"/><Relationship Id="rId5" Type="http://schemas.openxmlformats.org/officeDocument/2006/relationships/hyperlink" Target="https://hapakenya.com/wp-content/uploads/2018/03/main-1-759x500.jpg" TargetMode="External"/><Relationship Id="rId10" Type="http://schemas.openxmlformats.org/officeDocument/2006/relationships/hyperlink" Target="http://echeck.org/wp-content/uploads/2016/10/lost-credit-cards.jpg" TargetMode="External"/><Relationship Id="rId4" Type="http://schemas.openxmlformats.org/officeDocument/2006/relationships/hyperlink" Target="https://us.123rf.com/450wm/lenm/lenm1603/lenm160300012/54948826-stock-illustration-mascot-illustration-of-a-washing-machine-handling-a-white-clean-shirt.jpg?ver=6" TargetMode="External"/><Relationship Id="rId9" Type="http://schemas.openxmlformats.org/officeDocument/2006/relationships/hyperlink" Target="https://i.stack.imgur.com/7JoKT.jpg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ae/url?sa=i&amp;rct=j&amp;q=&amp;esrc=s&amp;source=images&amp;cd=&amp;cad=rja&amp;uact=8&amp;ved=2ahUKEwikr_O5lvDdAhUMWhoKHbm-BVoQjRx6BAgBEAU&amp;url=http://krakencraft.co/raspberry-pi-gpio-diagram.html&amp;psig=AOvVaw2UqxcqH0FvmjDuQVQINswe&amp;ust=1538858942688431" TargetMode="External"/><Relationship Id="rId3" Type="http://schemas.openxmlformats.org/officeDocument/2006/relationships/hyperlink" Target="https://cdn6.dissolve.com/p/D929_44_118/D929_44_118_1200.jpg" TargetMode="External"/><Relationship Id="rId7" Type="http://schemas.openxmlformats.org/officeDocument/2006/relationships/hyperlink" Target="https://i.stack.imgur.com/KBD5v.jpg" TargetMode="External"/><Relationship Id="rId2" Type="http://schemas.openxmlformats.org/officeDocument/2006/relationships/hyperlink" Target="https://upload.wikimedia.org/wikipedia/commons/thumb/c/c2/Breeze_vending_machine.jpg/220px-Breeze_vending_machin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g.clipartxtras.com/f3e4c7c89161f56774897fdb9454a5a8_database-server-clipart-web-server-clipart_652-800.png" TargetMode="External"/><Relationship Id="rId5" Type="http://schemas.openxmlformats.org/officeDocument/2006/relationships/hyperlink" Target="https://www.airliquide.com/sites/airliquide.com/files/styles/web_page_cover/public/2015/06/22/uae-banner.jpg?itok=xMeQ6tk_" TargetMode="External"/><Relationship Id="rId10" Type="http://schemas.openxmlformats.org/officeDocument/2006/relationships/hyperlink" Target="https://cdn.globalxfunds.com/content/files/IoT.jpg" TargetMode="External"/><Relationship Id="rId4" Type="http://schemas.openxmlformats.org/officeDocument/2006/relationships/hyperlink" Target="https://vectortoons.com/wp-content/uploads/2015/09/in-bed-collection-tom-008.jpg" TargetMode="External"/><Relationship Id="rId9" Type="http://schemas.openxmlformats.org/officeDocument/2006/relationships/hyperlink" Target="https://i2.wp.com/mytaxguyinhouston.com/wp-content/uploads/2017/06/shutterstock_122932270.jpg?fit=1000,667&amp;ssl=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laundrom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8"/>
          <a:stretch/>
        </p:blipFill>
        <p:spPr bwMode="auto">
          <a:xfrm flipH="1">
            <a:off x="4557485" y="909637"/>
            <a:ext cx="4015972" cy="53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hand holding a phone transparent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76" y="0"/>
            <a:ext cx="7058682" cy="766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88114" y="779009"/>
            <a:ext cx="37315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BASED SMART LAUNDRY SYSTEM</a:t>
            </a:r>
          </a:p>
          <a:p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6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/>
          <p:cNvSpPr/>
          <p:nvPr/>
        </p:nvSpPr>
        <p:spPr>
          <a:xfrm flipH="1">
            <a:off x="6129131" y="2511781"/>
            <a:ext cx="5791200" cy="1712686"/>
          </a:xfrm>
          <a:prstGeom prst="homePlat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0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has to periodically visit     laundromat to check if the cycle is   completed.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4"/>
          <a:stretch/>
        </p:blipFill>
        <p:spPr>
          <a:xfrm>
            <a:off x="650960" y="2006256"/>
            <a:ext cx="5173371" cy="2900520"/>
          </a:xfrm>
          <a:prstGeom prst="round2DiagRect">
            <a:avLst>
              <a:gd name="adj1" fmla="val 16667"/>
              <a:gd name="adj2" fmla="val 12829"/>
            </a:avLst>
          </a:prstGeom>
          <a:ln w="127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22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326" y="294807"/>
            <a:ext cx="11836518" cy="1325563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the old and the new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3" y="2333158"/>
            <a:ext cx="11850598" cy="3565083"/>
          </a:xfrm>
        </p:spPr>
      </p:pic>
      <p:sp>
        <p:nvSpPr>
          <p:cNvPr id="5" name="Rounded Rectangular Callout 4"/>
          <p:cNvSpPr/>
          <p:nvPr/>
        </p:nvSpPr>
        <p:spPr>
          <a:xfrm>
            <a:off x="3929062" y="4879181"/>
            <a:ext cx="1257299" cy="325947"/>
          </a:xfrm>
          <a:prstGeom prst="wedgeRoundRectCallout">
            <a:avLst>
              <a:gd name="adj1" fmla="val -20672"/>
              <a:gd name="adj2" fmla="val -169129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 switch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8357029" y="4596038"/>
            <a:ext cx="1187021" cy="283143"/>
          </a:xfrm>
          <a:prstGeom prst="wedgeRoundRectCallout">
            <a:avLst>
              <a:gd name="adj1" fmla="val -20726"/>
              <a:gd name="adj2" fmla="val -162483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Optocoupler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229508" y="3556163"/>
            <a:ext cx="699554" cy="242888"/>
          </a:xfrm>
          <a:prstGeom prst="wedgeRoundRectCallout">
            <a:avLst>
              <a:gd name="adj1" fmla="val 28614"/>
              <a:gd name="adj2" fmla="val 166012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471986" y="3128963"/>
            <a:ext cx="1228727" cy="7358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492990" y="4232375"/>
            <a:ext cx="10429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79371" y="4534262"/>
            <a:ext cx="1007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29022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3.googleusercontent.com/WHwVzl7e4zgpjPr_PZnh-CLZGCXRgluhySphKjwxg96S7QKCoQLpOHKv2g9jurbo5twBqEo1onkKtwHT8xfLYMV1dauXu95O3gMKOFEO3S-B3R6C9uBAV0JUlgi7tlYQ2qEkhsAXliUefbM5EmMcvvXeZXRiGMAoqz9FZCYWJx0PLfikT4_OYnaDykwtyABJPw5WdQPS2Lp02RGJF6Rqa5j0sIZe9XqW-OJGhw-a6Fey_4a29lwlgeAp_DhlrVzftyxNGAd35KUpogui321zZ5r7IUEcCAdSnD6tbYOexfkqKf3pt6K9JVteTqI_I46rqrfNrHDK0UjZ7rVHuxABqtF2eFTbCSZz8tfelHHv9ohISzpuHXzRXDqC_JPMbPjREn-jd0WlCDVFck7Ed_IvneoCMCKmLnCKaIQRhAYO2eCa7tTGM5oZPNrUgxPRDONh8v3jwm9X1d4wqy1pvkzUwFGLqfjiPvWO4p18p6mpsTBi-FvpToJGkCGrEn1Iial6Wsjezo5HP9Z8UgHRvXnbaqbtK1SH00cINFUocYTki6dK2WkO-Mu823s86xsZRF6gUEQmF6qOLLTJlEAduhAmEIlTwrqocn0_lPu8G29YtOjF5_4ciaKF3C9YGo-KwczZj7QAlrNfHBaThb49DCggIxP0b3HJmZp_CgSwEt8fw_XU6Q2lJ_c86f69=w1638-h122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9" y="72887"/>
            <a:ext cx="11721547" cy="671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3861082" y="2138648"/>
            <a:ext cx="1413282" cy="509361"/>
          </a:xfrm>
          <a:prstGeom prst="wedgeRoundRectCallout">
            <a:avLst>
              <a:gd name="adj1" fmla="val -21424"/>
              <a:gd name="adj2" fmla="val -101634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6499244" y="2190079"/>
            <a:ext cx="1603829" cy="509361"/>
          </a:xfrm>
          <a:prstGeom prst="wedgeRoundRectCallout">
            <a:avLst>
              <a:gd name="adj1" fmla="val -18611"/>
              <a:gd name="adj2" fmla="val 100000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Micro-Switch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0749" y="72887"/>
            <a:ext cx="434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 Circuitry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>
            <a:off x="5643566" y="1207297"/>
            <a:ext cx="1270222" cy="814386"/>
          </a:xfrm>
          <a:prstGeom prst="curvedConnector3">
            <a:avLst>
              <a:gd name="adj1" fmla="val 97242"/>
            </a:avLst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99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AutoShape 2" descr="image1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6183085" y="1937655"/>
            <a:ext cx="1277258" cy="283031"/>
          </a:xfrm>
          <a:prstGeom prst="wedgeRoundRectCallout">
            <a:avLst>
              <a:gd name="adj1" fmla="val 0"/>
              <a:gd name="adj2" fmla="val 135635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 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690915" y="538220"/>
            <a:ext cx="1413282" cy="327932"/>
          </a:xfrm>
          <a:prstGeom prst="wedgeRoundRectCallout">
            <a:avLst>
              <a:gd name="adj1" fmla="val -8855"/>
              <a:gd name="adj2" fmla="val 117704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 Board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13401" y="30389"/>
            <a:ext cx="31843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USP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40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lack Phone imag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2" t="423" r="25282" b="-423"/>
          <a:stretch/>
        </p:blipFill>
        <p:spPr bwMode="auto">
          <a:xfrm>
            <a:off x="1186483" y="3393621"/>
            <a:ext cx="2573841" cy="32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16" y="3876617"/>
            <a:ext cx="1997412" cy="22390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6200000">
            <a:off x="2000680" y="2486940"/>
            <a:ext cx="885450" cy="62865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10" y="224943"/>
            <a:ext cx="2333126" cy="204841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74970" y="940852"/>
            <a:ext cx="866348" cy="62865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223" y="656674"/>
            <a:ext cx="1708373" cy="12821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616371" y="828744"/>
            <a:ext cx="866348" cy="62865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36" y="339824"/>
            <a:ext cx="3230419" cy="204841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7990903">
            <a:off x="10203235" y="3523173"/>
            <a:ext cx="866348" cy="62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3864361" y="5074641"/>
            <a:ext cx="140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Web app</a:t>
            </a:r>
            <a:endParaRPr lang="en-IN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068828" y="2464159"/>
            <a:ext cx="125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erver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93228" y="224009"/>
            <a:ext cx="187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Raspberry Pi</a:t>
            </a:r>
            <a:endParaRPr lang="en-IN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484579" y="2482731"/>
            <a:ext cx="125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PCB</a:t>
            </a:r>
            <a:endParaRPr lang="en-IN" sz="24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71" y="3502267"/>
            <a:ext cx="2662543" cy="31447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43372" y="5074641"/>
            <a:ext cx="132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</a:t>
            </a:r>
            <a:r>
              <a:rPr lang="en-IN" sz="2400" b="1" dirty="0" smtClean="0"/>
              <a:t>achine</a:t>
            </a:r>
            <a:endParaRPr lang="en-IN" sz="2400" b="1" dirty="0"/>
          </a:p>
        </p:txBody>
      </p:sp>
      <p:sp>
        <p:nvSpPr>
          <p:cNvPr id="21" name="Right Arrow 20"/>
          <p:cNvSpPr/>
          <p:nvPr/>
        </p:nvSpPr>
        <p:spPr>
          <a:xfrm rot="5400000">
            <a:off x="10124193" y="2678174"/>
            <a:ext cx="866348" cy="62865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28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9143"/>
            <a:ext cx="12192000" cy="50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5369" y="496165"/>
            <a:ext cx="11196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the PCB Board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3" y="213324"/>
            <a:ext cx="10269414" cy="64931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ounded Rectangular Callout 2"/>
          <p:cNvSpPr/>
          <p:nvPr/>
        </p:nvSpPr>
        <p:spPr>
          <a:xfrm>
            <a:off x="4434660" y="3378633"/>
            <a:ext cx="857776" cy="259484"/>
          </a:xfrm>
          <a:prstGeom prst="wedgeRoundRectCallout">
            <a:avLst>
              <a:gd name="adj1" fmla="val -11354"/>
              <a:gd name="adj2" fmla="val 123026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3114262" y="4010891"/>
            <a:ext cx="1180647" cy="340762"/>
          </a:xfrm>
          <a:prstGeom prst="wedgeRoundRectCallout">
            <a:avLst>
              <a:gd name="adj1" fmla="val -11260"/>
              <a:gd name="adj2" fmla="val 99329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Comparator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128290" y="4759037"/>
            <a:ext cx="1224019" cy="434964"/>
          </a:xfrm>
          <a:prstGeom prst="wedgeRoundRectCallout">
            <a:avLst>
              <a:gd name="adj1" fmla="val -13361"/>
              <a:gd name="adj2" fmla="val 98552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 Pin GPIO Header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027583" y="1530927"/>
            <a:ext cx="999635" cy="334317"/>
          </a:xfrm>
          <a:prstGeom prst="wedgeRoundRectCallout">
            <a:avLst>
              <a:gd name="adj1" fmla="val -1500"/>
              <a:gd name="adj2" fmla="val 170565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RJ45 Port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7347728" y="1983008"/>
            <a:ext cx="930363" cy="296065"/>
          </a:xfrm>
          <a:prstGeom prst="wedgeRoundRectCallout">
            <a:avLst>
              <a:gd name="adj1" fmla="val -14208"/>
              <a:gd name="adj2" fmla="val 99394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esistors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024493" y="2957643"/>
            <a:ext cx="1188780" cy="347049"/>
          </a:xfrm>
          <a:prstGeom prst="wedgeRoundRectCallout">
            <a:avLst>
              <a:gd name="adj1" fmla="val -14833"/>
              <a:gd name="adj2" fmla="val 99454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Optocoupler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5992090" y="417444"/>
            <a:ext cx="907473" cy="470452"/>
          </a:xfrm>
          <a:prstGeom prst="wedgeRoundRectCallout">
            <a:avLst>
              <a:gd name="adj1" fmla="val 43633"/>
              <a:gd name="adj2" fmla="val 96856"/>
              <a:gd name="adj3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Cable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8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lack Phon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2" t="423" r="25282" b="-423"/>
          <a:stretch/>
        </p:blipFill>
        <p:spPr bwMode="auto">
          <a:xfrm>
            <a:off x="1967686" y="332055"/>
            <a:ext cx="5569312" cy="655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7896338" y="2265824"/>
            <a:ext cx="2471530" cy="1477617"/>
          </a:xfrm>
          <a:prstGeom prst="wedgeEllipseCallout">
            <a:avLst/>
          </a:prstGeom>
          <a:solidFill>
            <a:srgbClr val="A62A94"/>
          </a:solidFill>
          <a:ln>
            <a:solidFill>
              <a:srgbClr val="A62A9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VIEW MACHINE LIST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22706" r="14293" b="14879"/>
          <a:stretch/>
        </p:blipFill>
        <p:spPr>
          <a:xfrm>
            <a:off x="2608461" y="1371600"/>
            <a:ext cx="4404701" cy="447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led cli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12" t="9066" r="62145" b="42636"/>
          <a:stretch/>
        </p:blipFill>
        <p:spPr bwMode="auto">
          <a:xfrm>
            <a:off x="11043836" y="3961246"/>
            <a:ext cx="1007897" cy="85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IC LM339 Compa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95" y="1954382"/>
            <a:ext cx="2631123" cy="236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207" y="1967494"/>
            <a:ext cx="3008085" cy="30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black Phon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2" t="423" r="25282" b="-423"/>
          <a:stretch/>
        </p:blipFill>
        <p:spPr bwMode="auto">
          <a:xfrm>
            <a:off x="222359" y="3133926"/>
            <a:ext cx="1097614" cy="129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1518812" y="3303692"/>
            <a:ext cx="1189168" cy="591905"/>
          </a:xfrm>
          <a:prstGeom prst="wedgeEllipseCallout">
            <a:avLst/>
          </a:prstGeom>
          <a:solidFill>
            <a:srgbClr val="A62A94"/>
          </a:solidFill>
          <a:ln>
            <a:solidFill>
              <a:srgbClr val="A62A9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VIEW MACHINE LIST</a:t>
            </a:r>
            <a:endParaRPr lang="en-US" sz="1200" b="1" dirty="0"/>
          </a:p>
        </p:txBody>
      </p:sp>
      <p:cxnSp>
        <p:nvCxnSpPr>
          <p:cNvPr id="11" name="Curved Connector 10"/>
          <p:cNvCxnSpPr/>
          <p:nvPr/>
        </p:nvCxnSpPr>
        <p:spPr>
          <a:xfrm flipV="1">
            <a:off x="1344117" y="3895597"/>
            <a:ext cx="410078" cy="252109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2569731" y="3863251"/>
            <a:ext cx="428118" cy="393956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7638354" y="4533649"/>
            <a:ext cx="3927757" cy="2660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7632358" y="4001065"/>
            <a:ext cx="11990" cy="546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/>
          <p:cNvCxnSpPr/>
          <p:nvPr/>
        </p:nvCxnSpPr>
        <p:spPr>
          <a:xfrm>
            <a:off x="7632358" y="4007817"/>
            <a:ext cx="45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Elbow Connector 1032"/>
          <p:cNvCxnSpPr/>
          <p:nvPr/>
        </p:nvCxnSpPr>
        <p:spPr>
          <a:xfrm rot="5400000" flipH="1" flipV="1">
            <a:off x="6896646" y="4310581"/>
            <a:ext cx="1322109" cy="133261"/>
          </a:xfrm>
          <a:prstGeom prst="bentConnector3">
            <a:avLst>
              <a:gd name="adj1" fmla="val 9899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Rectangle 1041"/>
          <p:cNvSpPr/>
          <p:nvPr/>
        </p:nvSpPr>
        <p:spPr>
          <a:xfrm>
            <a:off x="7100834" y="4698965"/>
            <a:ext cx="913734" cy="3645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Vref</a:t>
            </a:r>
            <a:r>
              <a:rPr lang="en-US" sz="1200" b="1" dirty="0" smtClean="0"/>
              <a:t> = 3.3V</a:t>
            </a:r>
            <a:endParaRPr lang="en-US" sz="1200" b="1" dirty="0"/>
          </a:p>
        </p:txBody>
      </p:sp>
      <p:pic>
        <p:nvPicPr>
          <p:cNvPr id="15" name="Picture 6" descr="Image result for led cli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6" b="34851"/>
          <a:stretch/>
        </p:blipFill>
        <p:spPr bwMode="auto">
          <a:xfrm>
            <a:off x="11228948" y="942871"/>
            <a:ext cx="984268" cy="10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Elbow Connector 23"/>
          <p:cNvCxnSpPr/>
          <p:nvPr/>
        </p:nvCxnSpPr>
        <p:spPr>
          <a:xfrm rot="5400000" flipH="1" flipV="1">
            <a:off x="10008981" y="2401269"/>
            <a:ext cx="2076359" cy="1136739"/>
          </a:xfrm>
          <a:prstGeom prst="bentConnector3">
            <a:avLst>
              <a:gd name="adj1" fmla="val 9648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/>
          <p:cNvCxnSpPr/>
          <p:nvPr/>
        </p:nvCxnSpPr>
        <p:spPr>
          <a:xfrm>
            <a:off x="10081867" y="4007817"/>
            <a:ext cx="3969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9886278" y="742346"/>
            <a:ext cx="913734" cy="3645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Vref</a:t>
            </a:r>
            <a:r>
              <a:rPr lang="en-US" sz="1200" b="1" dirty="0" smtClean="0"/>
              <a:t> = 3.3V</a:t>
            </a:r>
            <a:endParaRPr lang="en-US" sz="1200" b="1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0331450" y="1137595"/>
            <a:ext cx="11695" cy="2578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193718" y="3724708"/>
            <a:ext cx="1494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0628979" y="1684517"/>
            <a:ext cx="599969" cy="2207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0v</a:t>
            </a:r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10630362" y="4467143"/>
            <a:ext cx="599969" cy="22070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5v</a:t>
            </a:r>
            <a:endParaRPr lang="en-US" b="1" dirty="0"/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8129588" y="2350294"/>
            <a:ext cx="69057" cy="631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rot="10800000">
            <a:off x="8832341" y="1534466"/>
            <a:ext cx="674318" cy="629594"/>
          </a:xfrm>
          <a:prstGeom prst="bentConnector3">
            <a:avLst>
              <a:gd name="adj1" fmla="val -17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flipV="1">
            <a:off x="5969794" y="2401815"/>
            <a:ext cx="2159793" cy="1771947"/>
          </a:xfrm>
          <a:prstGeom prst="bentConnector3">
            <a:avLst>
              <a:gd name="adj1" fmla="val 6467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5791843" y="4173762"/>
            <a:ext cx="190212" cy="98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rot="10800000" flipV="1">
            <a:off x="5032116" y="1534466"/>
            <a:ext cx="3809377" cy="775600"/>
          </a:xfrm>
          <a:prstGeom prst="bentConnector3">
            <a:avLst>
              <a:gd name="adj1" fmla="val 9988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6" name="Rounded Rectangular Callout 1065"/>
          <p:cNvSpPr/>
          <p:nvPr/>
        </p:nvSpPr>
        <p:spPr>
          <a:xfrm>
            <a:off x="6062752" y="653579"/>
            <a:ext cx="1130550" cy="710296"/>
          </a:xfrm>
          <a:prstGeom prst="wedgeRoundRectCallout">
            <a:avLst>
              <a:gd name="adj1" fmla="val -19464"/>
              <a:gd name="adj2" fmla="val 6866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3.3v &gt; 0v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o/p = 0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9" name="Rounded Rectangular Callout 138"/>
          <p:cNvSpPr/>
          <p:nvPr/>
        </p:nvSpPr>
        <p:spPr>
          <a:xfrm>
            <a:off x="6062751" y="3224221"/>
            <a:ext cx="1130551" cy="750848"/>
          </a:xfrm>
          <a:prstGeom prst="wedgeRoundRectCallout">
            <a:avLst>
              <a:gd name="adj1" fmla="val -17102"/>
              <a:gd name="adj2" fmla="val 7264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3.3v &lt; 5v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o/p = 1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77" name="Flowchart: Alternate Process 1076"/>
          <p:cNvSpPr/>
          <p:nvPr/>
        </p:nvSpPr>
        <p:spPr>
          <a:xfrm>
            <a:off x="4887342" y="5063475"/>
            <a:ext cx="2049462" cy="98383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Machine </a:t>
            </a:r>
            <a:r>
              <a:rPr lang="en-US" b="1" dirty="0" smtClean="0">
                <a:solidFill>
                  <a:srgbClr val="00B050"/>
                </a:solidFill>
              </a:rPr>
              <a:t>5</a:t>
            </a:r>
            <a:r>
              <a:rPr lang="en-US" b="1" dirty="0" smtClean="0"/>
              <a:t> will be displayed in ‘VIEW MACHINE’ list</a:t>
            </a:r>
            <a:endParaRPr lang="en-US" b="1" dirty="0"/>
          </a:p>
        </p:txBody>
      </p:sp>
      <p:cxnSp>
        <p:nvCxnSpPr>
          <p:cNvPr id="1079" name="Straight Arrow Connector 1078"/>
          <p:cNvCxnSpPr/>
          <p:nvPr/>
        </p:nvCxnSpPr>
        <p:spPr>
          <a:xfrm flipV="1">
            <a:off x="6398582" y="4231640"/>
            <a:ext cx="1" cy="899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6" name="Curved Connector 1085"/>
          <p:cNvCxnSpPr/>
          <p:nvPr/>
        </p:nvCxnSpPr>
        <p:spPr>
          <a:xfrm rot="10800000">
            <a:off x="584200" y="4577495"/>
            <a:ext cx="4064000" cy="947102"/>
          </a:xfrm>
          <a:prstGeom prst="curvedConnector3">
            <a:avLst>
              <a:gd name="adj1" fmla="val 100469"/>
            </a:avLst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321049" y="403655"/>
            <a:ext cx="2244177" cy="960220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Machine 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en-US" b="1" dirty="0" smtClean="0"/>
              <a:t> will </a:t>
            </a:r>
            <a:r>
              <a:rPr lang="en-US" b="1" dirty="0" smtClean="0">
                <a:solidFill>
                  <a:srgbClr val="FF0000"/>
                </a:solidFill>
              </a:rPr>
              <a:t>not</a:t>
            </a:r>
            <a:r>
              <a:rPr lang="en-US" b="1" dirty="0" smtClean="0"/>
              <a:t> </a:t>
            </a:r>
            <a:r>
              <a:rPr lang="en-US" b="1" dirty="0"/>
              <a:t>be displayed in ‘VIEW MACHINE’ list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5565226" y="883765"/>
            <a:ext cx="416829" cy="583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" descr="Image result for spinning washing machine clipart 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464" y="2075159"/>
            <a:ext cx="1421670" cy="15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1043836" y="3133926"/>
            <a:ext cx="95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" t="8296" r="81511" b="53796"/>
          <a:stretch/>
        </p:blipFill>
        <p:spPr>
          <a:xfrm>
            <a:off x="10587611" y="4901445"/>
            <a:ext cx="1343962" cy="16774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959836" y="6029100"/>
            <a:ext cx="97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22706" r="14293" b="14879"/>
          <a:stretch/>
        </p:blipFill>
        <p:spPr>
          <a:xfrm>
            <a:off x="344248" y="3334377"/>
            <a:ext cx="876796" cy="8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3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2" grpId="0" animBg="1"/>
      <p:bldP spid="64" grpId="0" animBg="1"/>
      <p:bldP spid="52" grpId="0" animBg="1"/>
      <p:bldP spid="87" grpId="0" animBg="1"/>
      <p:bldP spid="1066" grpId="0" animBg="1"/>
      <p:bldP spid="139" grpId="0" animBg="1"/>
      <p:bldP spid="1077" grpId="0" animBg="1"/>
      <p:bldP spid="5" grpId="0" animBg="1"/>
      <p:bldP spid="47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22706" r="14293" b="14879"/>
          <a:stretch/>
        </p:blipFill>
        <p:spPr>
          <a:xfrm>
            <a:off x="3323915" y="1225826"/>
            <a:ext cx="4398576" cy="4410513"/>
          </a:xfrm>
          <a:prstGeom prst="rect">
            <a:avLst/>
          </a:prstGeom>
        </p:spPr>
      </p:pic>
      <p:pic>
        <p:nvPicPr>
          <p:cNvPr id="1028" name="Picture 4" descr="Image result for black Phon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2" t="423" r="25282" b="-423"/>
          <a:stretch/>
        </p:blipFill>
        <p:spPr bwMode="auto">
          <a:xfrm>
            <a:off x="2666996" y="290424"/>
            <a:ext cx="5580279" cy="617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8507069" y="2764195"/>
            <a:ext cx="2471530" cy="1477617"/>
          </a:xfrm>
          <a:prstGeom prst="wedgeEllipseCallou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ACTIVATE MACHINE ‘5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Related im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F2901"/>
              </a:clrFrom>
              <a:clrTo>
                <a:srgbClr val="7F2901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09"/>
            <a:ext cx="12192000" cy="8132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0"/>
          </a:effectLst>
        </p:spPr>
      </p:pic>
      <p:pic>
        <p:nvPicPr>
          <p:cNvPr id="2" name="Google Shape;30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2773" y="1313822"/>
            <a:ext cx="2481943" cy="24135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0;p48"/>
          <p:cNvSpPr/>
          <p:nvPr/>
        </p:nvSpPr>
        <p:spPr>
          <a:xfrm>
            <a:off x="5331956" y="3545657"/>
            <a:ext cx="2402760" cy="2184400"/>
          </a:xfrm>
          <a:prstGeom prst="ellipse">
            <a:avLst/>
          </a:prstGeom>
          <a:solidFill>
            <a:srgbClr val="00B0F0">
              <a:alpha val="49803"/>
            </a:srgb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ANCHIT </a:t>
            </a:r>
            <a:r>
              <a:rPr lang="en-US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PANDEY</a:t>
            </a:r>
            <a:endParaRPr lang="en-US" dirty="0" smtClean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Computer Science</a:t>
            </a:r>
          </a:p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FIFA’17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Champ</a:t>
            </a:r>
          </a:p>
        </p:txBody>
      </p:sp>
      <p:pic>
        <p:nvPicPr>
          <p:cNvPr id="5" name="Google Shape;303;p48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396928" y="1640403"/>
            <a:ext cx="2499670" cy="25638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94;p48"/>
          <p:cNvSpPr/>
          <p:nvPr/>
        </p:nvSpPr>
        <p:spPr>
          <a:xfrm>
            <a:off x="8396928" y="4077541"/>
            <a:ext cx="2601425" cy="2357485"/>
          </a:xfrm>
          <a:prstGeom prst="ellipse">
            <a:avLst/>
          </a:prstGeom>
          <a:solidFill>
            <a:srgbClr val="FF0000">
              <a:alpha val="49803"/>
            </a:srgb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VRUSHALI </a:t>
            </a:r>
            <a:r>
              <a:rPr lang="en-US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PATIL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ts val="350"/>
              </a:spcBef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Electronics and Communication Engineering</a:t>
            </a:r>
          </a:p>
          <a:p>
            <a:pPr algn="ctr">
              <a:lnSpc>
                <a:spcPct val="90000"/>
              </a:lnSpc>
              <a:spcBef>
                <a:spcPts val="350"/>
              </a:spcBef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Classical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Dancer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lnSpc>
                <a:spcPct val="90000"/>
              </a:lnSpc>
              <a:spcBef>
                <a:spcPts val="35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1764" y="132692"/>
            <a:ext cx="14342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Meet the team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300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96598" y="132692"/>
            <a:ext cx="1107381" cy="1107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46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669212" y="1349502"/>
            <a:ext cx="1744619" cy="1089988"/>
          </a:xfrm>
          <a:prstGeom prst="wedgeEllipseCallou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ACTIVATE MACHINE ‘5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48" y="1479405"/>
            <a:ext cx="4530453" cy="45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black Phon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8" r="24866"/>
          <a:stretch/>
        </p:blipFill>
        <p:spPr bwMode="auto">
          <a:xfrm flipH="1">
            <a:off x="676326" y="2875722"/>
            <a:ext cx="1323848" cy="155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22706" r="14293" b="14879"/>
          <a:stretch/>
        </p:blipFill>
        <p:spPr>
          <a:xfrm>
            <a:off x="840081" y="3141329"/>
            <a:ext cx="996338" cy="1027045"/>
          </a:xfrm>
          <a:prstGeom prst="rect">
            <a:avLst/>
          </a:prstGeom>
        </p:spPr>
      </p:pic>
      <p:cxnSp>
        <p:nvCxnSpPr>
          <p:cNvPr id="3" name="Curved Connector 2"/>
          <p:cNvCxnSpPr/>
          <p:nvPr/>
        </p:nvCxnSpPr>
        <p:spPr>
          <a:xfrm flipV="1">
            <a:off x="953937" y="2173075"/>
            <a:ext cx="661924" cy="569844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>
            <a:off x="5192954" y="3058503"/>
            <a:ext cx="1318591" cy="1192696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loud Callout 8"/>
          <p:cNvSpPr/>
          <p:nvPr/>
        </p:nvSpPr>
        <p:spPr>
          <a:xfrm>
            <a:off x="3968187" y="1658309"/>
            <a:ext cx="2071852" cy="1287550"/>
          </a:xfrm>
          <a:prstGeom prst="cloudCallou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 = 0101</a:t>
            </a:r>
            <a:endParaRPr lang="en-US" b="1" dirty="0"/>
          </a:p>
        </p:txBody>
      </p:sp>
      <p:cxnSp>
        <p:nvCxnSpPr>
          <p:cNvPr id="15" name="Curved Connector 14"/>
          <p:cNvCxnSpPr/>
          <p:nvPr/>
        </p:nvCxnSpPr>
        <p:spPr>
          <a:xfrm>
            <a:off x="3206143" y="2348467"/>
            <a:ext cx="740395" cy="394452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Line Callout 1 15"/>
          <p:cNvSpPr/>
          <p:nvPr/>
        </p:nvSpPr>
        <p:spPr>
          <a:xfrm>
            <a:off x="11278640" y="1655169"/>
            <a:ext cx="787464" cy="453971"/>
          </a:xfrm>
          <a:prstGeom prst="borderCallout1">
            <a:avLst>
              <a:gd name="adj1" fmla="val 18750"/>
              <a:gd name="adj2" fmla="val -8333"/>
              <a:gd name="adj3" fmla="val 162126"/>
              <a:gd name="adj4" fmla="val -4001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Line Callout 1 18"/>
          <p:cNvSpPr/>
          <p:nvPr/>
        </p:nvSpPr>
        <p:spPr>
          <a:xfrm>
            <a:off x="11278640" y="2421751"/>
            <a:ext cx="787464" cy="453971"/>
          </a:xfrm>
          <a:prstGeom prst="borderCallout1">
            <a:avLst>
              <a:gd name="adj1" fmla="val 18750"/>
              <a:gd name="adj2" fmla="val -8333"/>
              <a:gd name="adj3" fmla="val 93525"/>
              <a:gd name="adj4" fmla="val -433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Line Callout 1 19"/>
          <p:cNvSpPr/>
          <p:nvPr/>
        </p:nvSpPr>
        <p:spPr>
          <a:xfrm>
            <a:off x="11286075" y="3954916"/>
            <a:ext cx="787464" cy="453971"/>
          </a:xfrm>
          <a:prstGeom prst="borderCallout1">
            <a:avLst>
              <a:gd name="adj1" fmla="val 18750"/>
              <a:gd name="adj2" fmla="val -8333"/>
              <a:gd name="adj3" fmla="val 19086"/>
              <a:gd name="adj4" fmla="val -16370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Line Callout 1 20"/>
          <p:cNvSpPr/>
          <p:nvPr/>
        </p:nvSpPr>
        <p:spPr>
          <a:xfrm>
            <a:off x="11278640" y="3141329"/>
            <a:ext cx="787464" cy="453971"/>
          </a:xfrm>
          <a:prstGeom prst="borderCallout1">
            <a:avLst>
              <a:gd name="adj1" fmla="val 18750"/>
              <a:gd name="adj2" fmla="val -8333"/>
              <a:gd name="adj3" fmla="val 96444"/>
              <a:gd name="adj4" fmla="val -14772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582702" y="3229691"/>
            <a:ext cx="914922" cy="425160"/>
          </a:xfrm>
          <a:prstGeom prst="wedgeEllipseCallou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ACTIVATE MACHINE ‘5</a:t>
            </a:r>
            <a:r>
              <a:rPr lang="en-US" sz="800" dirty="0" smtClean="0"/>
              <a:t>’</a:t>
            </a:r>
            <a:endParaRPr lang="en-US" sz="800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27" y="1440609"/>
            <a:ext cx="3784625" cy="378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black Phon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8" r="24866"/>
          <a:stretch/>
        </p:blipFill>
        <p:spPr bwMode="auto">
          <a:xfrm>
            <a:off x="179987" y="3849756"/>
            <a:ext cx="496339" cy="5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22706" r="14293" b="14879"/>
          <a:stretch/>
        </p:blipFill>
        <p:spPr>
          <a:xfrm>
            <a:off x="273610" y="3982559"/>
            <a:ext cx="309092" cy="318618"/>
          </a:xfrm>
          <a:prstGeom prst="rect">
            <a:avLst/>
          </a:prstGeom>
        </p:spPr>
      </p:pic>
      <p:cxnSp>
        <p:nvCxnSpPr>
          <p:cNvPr id="3" name="Curved Connector 2"/>
          <p:cNvCxnSpPr/>
          <p:nvPr/>
        </p:nvCxnSpPr>
        <p:spPr>
          <a:xfrm flipV="1">
            <a:off x="337317" y="3556238"/>
            <a:ext cx="245385" cy="19722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>
            <a:off x="2606342" y="2998952"/>
            <a:ext cx="309806" cy="28758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loud Callout 8"/>
          <p:cNvSpPr/>
          <p:nvPr/>
        </p:nvSpPr>
        <p:spPr>
          <a:xfrm>
            <a:off x="1743570" y="2895600"/>
            <a:ext cx="862772" cy="320558"/>
          </a:xfrm>
          <a:prstGeom prst="cloudCallou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5 = 0101</a:t>
            </a:r>
            <a:endParaRPr lang="en-US" sz="800" b="1" dirty="0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1271190" y="3034786"/>
            <a:ext cx="378806" cy="1564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11" y="212821"/>
            <a:ext cx="3087079" cy="61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Elbow Connector 27"/>
          <p:cNvCxnSpPr/>
          <p:nvPr/>
        </p:nvCxnSpPr>
        <p:spPr>
          <a:xfrm>
            <a:off x="6347791" y="2379869"/>
            <a:ext cx="1341447" cy="448253"/>
          </a:xfrm>
          <a:prstGeom prst="bentConnector3">
            <a:avLst>
              <a:gd name="adj1" fmla="val 8218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5592417" y="3654852"/>
            <a:ext cx="2112065" cy="327707"/>
          </a:xfrm>
          <a:prstGeom prst="bentConnector3">
            <a:avLst>
              <a:gd name="adj1" fmla="val 7254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21" name="Rectangle 5120"/>
          <p:cNvSpPr/>
          <p:nvPr/>
        </p:nvSpPr>
        <p:spPr>
          <a:xfrm>
            <a:off x="6525315" y="2028214"/>
            <a:ext cx="463826" cy="25179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8" name="Elbow Connector 37"/>
          <p:cNvCxnSpPr/>
          <p:nvPr/>
        </p:nvCxnSpPr>
        <p:spPr>
          <a:xfrm>
            <a:off x="5625547" y="3229691"/>
            <a:ext cx="2078935" cy="389338"/>
          </a:xfrm>
          <a:prstGeom prst="bentConnector3">
            <a:avLst>
              <a:gd name="adj1" fmla="val 7718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27" name="Elbow Connector 5126"/>
          <p:cNvCxnSpPr/>
          <p:nvPr/>
        </p:nvCxnSpPr>
        <p:spPr>
          <a:xfrm>
            <a:off x="6347791" y="2850412"/>
            <a:ext cx="1436039" cy="365746"/>
          </a:xfrm>
          <a:prstGeom prst="bentConnector3">
            <a:avLst>
              <a:gd name="adj1" fmla="val 6963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533055" y="2517624"/>
            <a:ext cx="463826" cy="25179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525696" y="2944994"/>
            <a:ext cx="463826" cy="25179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19606" y="3380771"/>
            <a:ext cx="463826" cy="25179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379094" y="2209931"/>
            <a:ext cx="463826" cy="25179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10379094" y="1816363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0379094" y="1436773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0379094" y="1076500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0379094" y="676950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0379094" y="357637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0379094" y="2966432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0379094" y="3367238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0386305" y="3746828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386305" y="4160999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0386305" y="4524453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0394190" y="4920180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0386305" y="5289846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0386305" y="5675398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0386305" y="6036980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0379094" y="2579597"/>
            <a:ext cx="463826" cy="2517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3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0539 -3.7037E-7 C 0.07812 -3.7037E-7 0.10794 0.01875 0.10794 0.03403 L 0.10794 0.0680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" y="3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05312 3.33333E-6 C 0.07682 3.33333E-6 0.10625 0.0162 0.10625 0.02963 L 0.10625 0.05926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29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0.05338 4.81481E-6 C 0.07734 4.81481E-6 0.1069 0.01365 0.1069 0.02476 L 0.1069 0.04953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247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0.00116 L 0.0556 0.00116 C 0.0789 0.00116 0.10768 0.0132 0.10768 0.02315 L 0.10768 0.04537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" grpId="0" animBg="1"/>
      <p:bldP spid="45" grpId="0" animBg="1"/>
      <p:bldP spid="46" grpId="0" animBg="1"/>
      <p:bldP spid="47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582702" y="3229691"/>
            <a:ext cx="914922" cy="425160"/>
          </a:xfrm>
          <a:prstGeom prst="wedgeEllipseCallou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ACTIVATE MACHINE ‘5</a:t>
            </a:r>
            <a:r>
              <a:rPr lang="en-US" sz="800" dirty="0" smtClean="0"/>
              <a:t>’</a:t>
            </a:r>
            <a:endParaRPr lang="en-US" sz="800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10" y="2870478"/>
            <a:ext cx="1025407" cy="10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black Phon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8" r="24866"/>
          <a:stretch/>
        </p:blipFill>
        <p:spPr bwMode="auto">
          <a:xfrm>
            <a:off x="179987" y="3849756"/>
            <a:ext cx="496339" cy="5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22706" r="14293" b="14879"/>
          <a:stretch/>
        </p:blipFill>
        <p:spPr>
          <a:xfrm>
            <a:off x="273610" y="3982559"/>
            <a:ext cx="309092" cy="318618"/>
          </a:xfrm>
          <a:prstGeom prst="rect">
            <a:avLst/>
          </a:prstGeom>
        </p:spPr>
      </p:pic>
      <p:cxnSp>
        <p:nvCxnSpPr>
          <p:cNvPr id="3" name="Curved Connector 2"/>
          <p:cNvCxnSpPr/>
          <p:nvPr/>
        </p:nvCxnSpPr>
        <p:spPr>
          <a:xfrm flipV="1">
            <a:off x="337317" y="3556238"/>
            <a:ext cx="245385" cy="19722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>
            <a:off x="2635235" y="3037407"/>
            <a:ext cx="309806" cy="28758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loud Callout 8"/>
          <p:cNvSpPr/>
          <p:nvPr/>
        </p:nvSpPr>
        <p:spPr>
          <a:xfrm>
            <a:off x="1743570" y="2895600"/>
            <a:ext cx="862772" cy="320558"/>
          </a:xfrm>
          <a:prstGeom prst="cloudCallou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5 = 0101</a:t>
            </a:r>
            <a:endParaRPr lang="en-US" sz="800" b="1" dirty="0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1271190" y="3034786"/>
            <a:ext cx="378806" cy="1564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282" y="1678264"/>
            <a:ext cx="1591009" cy="31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Elbow Connector 27"/>
          <p:cNvCxnSpPr/>
          <p:nvPr/>
        </p:nvCxnSpPr>
        <p:spPr>
          <a:xfrm flipV="1">
            <a:off x="3933713" y="3025378"/>
            <a:ext cx="439139" cy="690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3720259" y="3349236"/>
            <a:ext cx="652593" cy="78497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21" name="Rectangle 5120"/>
          <p:cNvSpPr/>
          <p:nvPr/>
        </p:nvSpPr>
        <p:spPr>
          <a:xfrm>
            <a:off x="4239028" y="2895601"/>
            <a:ext cx="116278" cy="1033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ysClr val="windowText" lastClr="000000"/>
                </a:solidFill>
              </a:rPr>
              <a:t>0</a:t>
            </a:r>
            <a:endParaRPr lang="en-US" sz="8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Elbow Connector 37"/>
          <p:cNvCxnSpPr/>
          <p:nvPr/>
        </p:nvCxnSpPr>
        <p:spPr>
          <a:xfrm>
            <a:off x="3919205" y="3178860"/>
            <a:ext cx="453647" cy="55310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27" name="Elbow Connector 5126"/>
          <p:cNvCxnSpPr/>
          <p:nvPr/>
        </p:nvCxnSpPr>
        <p:spPr>
          <a:xfrm>
            <a:off x="3720259" y="3443325"/>
            <a:ext cx="652593" cy="181903"/>
          </a:xfrm>
          <a:prstGeom prst="bentConnector3">
            <a:avLst>
              <a:gd name="adj1" fmla="val 4367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39028" y="3109269"/>
            <a:ext cx="116278" cy="90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ysClr val="windowText" lastClr="000000"/>
                </a:solidFill>
              </a:rPr>
              <a:t>1</a:t>
            </a:r>
            <a:endParaRPr 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239028" y="3504876"/>
            <a:ext cx="116277" cy="887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ysClr val="windowText" lastClr="000000"/>
                </a:solidFill>
              </a:rPr>
              <a:t>0</a:t>
            </a:r>
            <a:endParaRPr 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239027" y="3302744"/>
            <a:ext cx="116277" cy="773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ysClr val="windowText" lastClr="000000"/>
                </a:solidFill>
              </a:rPr>
              <a:t>1</a:t>
            </a:r>
            <a:endParaRPr 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586287" y="2601730"/>
            <a:ext cx="206526" cy="13437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839" y="2091730"/>
            <a:ext cx="1651748" cy="162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Elbow Connector 30"/>
          <p:cNvCxnSpPr/>
          <p:nvPr/>
        </p:nvCxnSpPr>
        <p:spPr>
          <a:xfrm>
            <a:off x="5642075" y="2764195"/>
            <a:ext cx="964832" cy="502491"/>
          </a:xfrm>
          <a:prstGeom prst="bentConnector3">
            <a:avLst>
              <a:gd name="adj1" fmla="val 2104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30033" y="2601731"/>
            <a:ext cx="3768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230033" y="1612900"/>
            <a:ext cx="0" cy="988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Flowchart: Connector 65"/>
          <p:cNvSpPr/>
          <p:nvPr/>
        </p:nvSpPr>
        <p:spPr>
          <a:xfrm>
            <a:off x="6086876" y="1306782"/>
            <a:ext cx="286313" cy="306118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~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80100" y="962085"/>
            <a:ext cx="86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+Vcc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7935379" y="2601730"/>
            <a:ext cx="30425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Flowchart: Connector 70"/>
          <p:cNvSpPr/>
          <p:nvPr/>
        </p:nvSpPr>
        <p:spPr>
          <a:xfrm>
            <a:off x="10763892" y="4141868"/>
            <a:ext cx="291458" cy="221945"/>
          </a:xfrm>
          <a:prstGeom prst="flowChartConnec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4" name="Picture 10" descr="Image result for RJ45 port clip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8987547" y="2701554"/>
            <a:ext cx="967025" cy="75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Elbow Connector 72"/>
          <p:cNvCxnSpPr/>
          <p:nvPr/>
        </p:nvCxnSpPr>
        <p:spPr>
          <a:xfrm>
            <a:off x="8239630" y="2601730"/>
            <a:ext cx="867448" cy="268748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935379" y="3263122"/>
            <a:ext cx="1171699" cy="35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58" name="Picture 14" descr="Image result for ethernet cable clipart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1"/>
          <a:stretch/>
        </p:blipFill>
        <p:spPr bwMode="auto">
          <a:xfrm rot="16200000" flipH="1">
            <a:off x="9755476" y="2730281"/>
            <a:ext cx="2308291" cy="16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8889135" y="1922649"/>
            <a:ext cx="126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RJ45 Port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0408430" y="3849756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Ethernet Cable</a:t>
            </a:r>
            <a:endParaRPr lang="en-US" dirty="0"/>
          </a:p>
        </p:txBody>
      </p:sp>
      <p:cxnSp>
        <p:nvCxnSpPr>
          <p:cNvPr id="83" name="Straight Arrow Connector 82"/>
          <p:cNvCxnSpPr>
            <a:endCxn id="6154" idx="2"/>
          </p:cNvCxnSpPr>
          <p:nvPr/>
        </p:nvCxnSpPr>
        <p:spPr>
          <a:xfrm flipH="1">
            <a:off x="9846458" y="3070358"/>
            <a:ext cx="225788" cy="6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Isosceles Triangle 1"/>
          <p:cNvSpPr/>
          <p:nvPr/>
        </p:nvSpPr>
        <p:spPr>
          <a:xfrm flipV="1">
            <a:off x="6825250" y="2819047"/>
            <a:ext cx="240927" cy="193900"/>
          </a:xfrm>
          <a:prstGeom prst="triangle">
            <a:avLst>
              <a:gd name="adj" fmla="val 51470"/>
            </a:avLst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68785" y="2847618"/>
            <a:ext cx="175498" cy="4571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168785" y="3257025"/>
            <a:ext cx="175498" cy="4571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1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02708 -3.7037E-7 C 0.03919 -3.7037E-7 0.05455 0.01875 0.05455 0.03426 L 0.05455 0.06921 " pathEditMode="relative" rAng="0" ptsTypes="AAAA">
                                      <p:cBhvr>
                                        <p:cTn id="6" dur="2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1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" grpId="0" animBg="1"/>
      <p:bldP spid="10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Callout 1"/>
          <p:cNvSpPr/>
          <p:nvPr/>
        </p:nvSpPr>
        <p:spPr>
          <a:xfrm>
            <a:off x="582701" y="3263121"/>
            <a:ext cx="817548" cy="348765"/>
          </a:xfrm>
          <a:prstGeom prst="wedgeEllipseCallou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rgbClr val="A62A94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 smtClean="0"/>
              <a:t>ACTIVATE MACHINE ‘5</a:t>
            </a:r>
            <a:r>
              <a:rPr lang="en-US" sz="600" dirty="0" smtClean="0"/>
              <a:t>’</a:t>
            </a:r>
            <a:endParaRPr lang="en-US" sz="600" dirty="0"/>
          </a:p>
        </p:txBody>
      </p:sp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449" y="3083937"/>
            <a:ext cx="1025407" cy="10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mage result for black Phon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8" r="24866"/>
          <a:stretch/>
        </p:blipFill>
        <p:spPr bwMode="auto">
          <a:xfrm>
            <a:off x="179987" y="3849756"/>
            <a:ext cx="496339" cy="5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22706" r="14293" b="14879"/>
          <a:stretch/>
        </p:blipFill>
        <p:spPr>
          <a:xfrm>
            <a:off x="273610" y="3982559"/>
            <a:ext cx="309092" cy="318618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flipV="1">
            <a:off x="337317" y="3556238"/>
            <a:ext cx="245385" cy="19722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rot="16200000" flipH="1">
            <a:off x="1766723" y="3234510"/>
            <a:ext cx="508414" cy="33226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loud Callout 7"/>
          <p:cNvSpPr/>
          <p:nvPr/>
        </p:nvSpPr>
        <p:spPr>
          <a:xfrm>
            <a:off x="1372933" y="2745371"/>
            <a:ext cx="862772" cy="320558"/>
          </a:xfrm>
          <a:prstGeom prst="cloudCallou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5 = 0101</a:t>
            </a:r>
            <a:endParaRPr lang="en-US" sz="800" b="1" dirty="0"/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965453" y="3014533"/>
            <a:ext cx="378806" cy="1564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13" y="2486076"/>
            <a:ext cx="1032894" cy="207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Elbow Connector 10"/>
          <p:cNvCxnSpPr/>
          <p:nvPr/>
        </p:nvCxnSpPr>
        <p:spPr>
          <a:xfrm flipV="1">
            <a:off x="3212388" y="3485144"/>
            <a:ext cx="495633" cy="39390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3013551" y="3565351"/>
            <a:ext cx="694470" cy="46535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3862" y="3263121"/>
            <a:ext cx="98477" cy="6983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0</a:t>
            </a:r>
            <a:endParaRPr lang="en-US" sz="800" b="1" dirty="0"/>
          </a:p>
        </p:txBody>
      </p:sp>
      <p:cxnSp>
        <p:nvCxnSpPr>
          <p:cNvPr id="14" name="Elbow Connector 13"/>
          <p:cNvCxnSpPr/>
          <p:nvPr/>
        </p:nvCxnSpPr>
        <p:spPr>
          <a:xfrm>
            <a:off x="3212388" y="3334018"/>
            <a:ext cx="495633" cy="30178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3025680" y="3654850"/>
            <a:ext cx="694579" cy="8977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538701" y="3395346"/>
            <a:ext cx="107620" cy="586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1</a:t>
            </a:r>
            <a:endParaRPr lang="en-US" sz="800" b="1" dirty="0"/>
          </a:p>
        </p:txBody>
      </p:sp>
      <p:sp>
        <p:nvSpPr>
          <p:cNvPr id="17" name="Rectangle 16"/>
          <p:cNvSpPr/>
          <p:nvPr/>
        </p:nvSpPr>
        <p:spPr>
          <a:xfrm>
            <a:off x="3545629" y="3646694"/>
            <a:ext cx="96120" cy="65834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0</a:t>
            </a:r>
            <a:endParaRPr lang="en-US" sz="800" b="1" dirty="0"/>
          </a:p>
        </p:txBody>
      </p:sp>
      <p:sp>
        <p:nvSpPr>
          <p:cNvPr id="18" name="Rectangle 17"/>
          <p:cNvSpPr/>
          <p:nvPr/>
        </p:nvSpPr>
        <p:spPr>
          <a:xfrm>
            <a:off x="3543272" y="3523656"/>
            <a:ext cx="98477" cy="54453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1</a:t>
            </a:r>
            <a:endParaRPr lang="en-US" sz="800" b="1" dirty="0"/>
          </a:p>
        </p:txBody>
      </p:sp>
      <p:sp>
        <p:nvSpPr>
          <p:cNvPr id="19" name="Rectangle 18"/>
          <p:cNvSpPr/>
          <p:nvPr/>
        </p:nvSpPr>
        <p:spPr>
          <a:xfrm>
            <a:off x="4556844" y="3095523"/>
            <a:ext cx="117514" cy="7548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 smtClean="0">
                <a:solidFill>
                  <a:schemeClr val="tx1"/>
                </a:solidFill>
              </a:rPr>
              <a:t>0</a:t>
            </a:r>
            <a:endParaRPr lang="en-US" sz="600" b="1" dirty="0">
              <a:solidFill>
                <a:schemeClr val="tx1"/>
              </a:solidFill>
            </a:endParaRPr>
          </a:p>
        </p:txBody>
      </p:sp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863" y="2871884"/>
            <a:ext cx="969016" cy="95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Elbow Connector 20"/>
          <p:cNvCxnSpPr/>
          <p:nvPr/>
        </p:nvCxnSpPr>
        <p:spPr>
          <a:xfrm>
            <a:off x="4542167" y="3189821"/>
            <a:ext cx="376523" cy="3681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4720802" y="3014533"/>
            <a:ext cx="231981" cy="1564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20802" y="2025702"/>
            <a:ext cx="0" cy="988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Flowchart: Connector 23"/>
          <p:cNvSpPr/>
          <p:nvPr/>
        </p:nvSpPr>
        <p:spPr>
          <a:xfrm>
            <a:off x="4634077" y="1872643"/>
            <a:ext cx="173449" cy="153059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~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7411" y="1643538"/>
            <a:ext cx="7309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+Vcc</a:t>
            </a:r>
            <a:endParaRPr lang="en-US" sz="800" b="1" dirty="0"/>
          </a:p>
        </p:txBody>
      </p:sp>
      <p:pic>
        <p:nvPicPr>
          <p:cNvPr id="27" name="Picture 10" descr="Image result for RJ45 port clip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6178867" y="3186164"/>
            <a:ext cx="601988" cy="46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Elbow Connector 27"/>
          <p:cNvCxnSpPr/>
          <p:nvPr/>
        </p:nvCxnSpPr>
        <p:spPr>
          <a:xfrm>
            <a:off x="5676798" y="3189821"/>
            <a:ext cx="569372" cy="96786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695946" y="3545814"/>
            <a:ext cx="550224" cy="50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14" descr="Image result for ethernet cable clipart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7" t="30641" b="1654"/>
          <a:stretch/>
        </p:blipFill>
        <p:spPr bwMode="auto">
          <a:xfrm rot="6146610" flipH="1" flipV="1">
            <a:off x="6749139" y="3028337"/>
            <a:ext cx="588200" cy="47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ethernet cable clipart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0"/>
          <a:stretch/>
        </p:blipFill>
        <p:spPr bwMode="auto">
          <a:xfrm rot="5997483">
            <a:off x="7187835" y="2378967"/>
            <a:ext cx="796585" cy="58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Callout 31"/>
          <p:cNvSpPr/>
          <p:nvPr/>
        </p:nvSpPr>
        <p:spPr>
          <a:xfrm rot="18497206">
            <a:off x="7896909" y="390680"/>
            <a:ext cx="3458514" cy="3471333"/>
          </a:xfrm>
          <a:prstGeom prst="wedgeEllipseCallout">
            <a:avLst/>
          </a:prstGeom>
          <a:ln w="57150" cap="rnd">
            <a:solidFill>
              <a:schemeClr val="accent2">
                <a:lumMod val="75000"/>
              </a:schemeClr>
            </a:solidFill>
            <a:prstDash val="dash"/>
            <a:beve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0" descr="Image result for RJ45 port clipar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7934729" y="2118889"/>
            <a:ext cx="827473" cy="60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Elbow Connector 34"/>
          <p:cNvCxnSpPr/>
          <p:nvPr/>
        </p:nvCxnSpPr>
        <p:spPr>
          <a:xfrm flipV="1">
            <a:off x="8653090" y="1517650"/>
            <a:ext cx="684585" cy="614330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16200000" flipH="1">
            <a:off x="9143147" y="1812832"/>
            <a:ext cx="1402888" cy="730031"/>
          </a:xfrm>
          <a:prstGeom prst="bentConnector4">
            <a:avLst>
              <a:gd name="adj1" fmla="val 32280"/>
              <a:gd name="adj2" fmla="val 1313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>
            <a:off x="8635661" y="2637862"/>
            <a:ext cx="854283" cy="234022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Line Callout 1 37"/>
          <p:cNvSpPr/>
          <p:nvPr/>
        </p:nvSpPr>
        <p:spPr>
          <a:xfrm flipH="1">
            <a:off x="6060146" y="566528"/>
            <a:ext cx="1397108" cy="819641"/>
          </a:xfrm>
          <a:prstGeom prst="borderCallout1">
            <a:avLst>
              <a:gd name="adj1" fmla="val 43617"/>
              <a:gd name="adj2" fmla="val -4293"/>
              <a:gd name="adj3" fmla="val 112500"/>
              <a:gd name="adj4" fmla="val -38333"/>
            </a:avLst>
          </a:prstGeom>
          <a:solidFill>
            <a:schemeClr val="accent2">
              <a:lumMod val="75000"/>
            </a:schemeClr>
          </a:solidFill>
          <a:ln w="571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Inside The Machine </a:t>
            </a:r>
            <a:endParaRPr lang="en-US" b="1" dirty="0"/>
          </a:p>
        </p:txBody>
      </p:sp>
      <p:sp>
        <p:nvSpPr>
          <p:cNvPr id="39" name="Line Callout 1 38"/>
          <p:cNvSpPr/>
          <p:nvPr/>
        </p:nvSpPr>
        <p:spPr>
          <a:xfrm>
            <a:off x="10230370" y="429064"/>
            <a:ext cx="1238250" cy="511840"/>
          </a:xfrm>
          <a:prstGeom prst="borderCallout1">
            <a:avLst>
              <a:gd name="adj1" fmla="val 55616"/>
              <a:gd name="adj2" fmla="val -5256"/>
              <a:gd name="adj3" fmla="val 81954"/>
              <a:gd name="adj4" fmla="val -5756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IN-USE LED ON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011164" y="3691904"/>
            <a:ext cx="106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RJ45 Port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61834" y="1707590"/>
            <a:ext cx="1089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RJ45 Port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241304" y="2858508"/>
            <a:ext cx="1046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Ethernet Cable</a:t>
            </a:r>
          </a:p>
        </p:txBody>
      </p:sp>
      <p:sp>
        <p:nvSpPr>
          <p:cNvPr id="45" name="Oval 44"/>
          <p:cNvSpPr/>
          <p:nvPr/>
        </p:nvSpPr>
        <p:spPr>
          <a:xfrm>
            <a:off x="2959218" y="1606465"/>
            <a:ext cx="4206240" cy="3796748"/>
          </a:xfrm>
          <a:prstGeom prst="ellipse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ine Callout 1 45"/>
          <p:cNvSpPr/>
          <p:nvPr/>
        </p:nvSpPr>
        <p:spPr>
          <a:xfrm>
            <a:off x="6361205" y="5496017"/>
            <a:ext cx="1426525" cy="778126"/>
          </a:xfrm>
          <a:prstGeom prst="borderCallout1">
            <a:avLst>
              <a:gd name="adj1" fmla="val 53638"/>
              <a:gd name="adj2" fmla="val -3688"/>
              <a:gd name="adj3" fmla="val -13529"/>
              <a:gd name="adj4" fmla="val -48088"/>
            </a:avLst>
          </a:prstGeom>
          <a:solidFill>
            <a:srgbClr val="00B0F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PCB BOARD</a:t>
            </a:r>
            <a:endParaRPr lang="en-US" b="1" dirty="0"/>
          </a:p>
        </p:txBody>
      </p:sp>
      <p:pic>
        <p:nvPicPr>
          <p:cNvPr id="48" name="Picture 6" descr="Image result for led clipart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12" t="9066" r="62145" b="42636"/>
          <a:stretch/>
        </p:blipFill>
        <p:spPr bwMode="auto">
          <a:xfrm>
            <a:off x="8808458" y="653195"/>
            <a:ext cx="1007897" cy="85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ed clipart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6" b="39223"/>
          <a:stretch/>
        </p:blipFill>
        <p:spPr bwMode="auto">
          <a:xfrm>
            <a:off x="8951746" y="538134"/>
            <a:ext cx="959017" cy="96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Oval 53"/>
          <p:cNvSpPr/>
          <p:nvPr/>
        </p:nvSpPr>
        <p:spPr>
          <a:xfrm>
            <a:off x="9485566" y="2846719"/>
            <a:ext cx="86733" cy="6198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0133268" y="2858507"/>
            <a:ext cx="76338" cy="6168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9543755" y="2716341"/>
            <a:ext cx="665851" cy="952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" t="8296" r="81511" b="53796"/>
          <a:stretch/>
        </p:blipFill>
        <p:spPr>
          <a:xfrm>
            <a:off x="9681979" y="4020621"/>
            <a:ext cx="2082800" cy="2599673"/>
          </a:xfrm>
          <a:prstGeom prst="rect">
            <a:avLst/>
          </a:prstGeom>
        </p:spPr>
      </p:pic>
      <p:pic>
        <p:nvPicPr>
          <p:cNvPr id="1028" name="Picture 4" descr="Image result for spinning washing machine clipart gif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046" y="4061236"/>
            <a:ext cx="2300154" cy="255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Isosceles Triangle 50"/>
          <p:cNvSpPr/>
          <p:nvPr/>
        </p:nvSpPr>
        <p:spPr>
          <a:xfrm flipV="1">
            <a:off x="5030750" y="3293664"/>
            <a:ext cx="133824" cy="141063"/>
          </a:xfrm>
          <a:prstGeom prst="triangle">
            <a:avLst>
              <a:gd name="adj" fmla="val 51470"/>
            </a:avLst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6287690" y="3290771"/>
            <a:ext cx="124884" cy="2893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89456" y="3553345"/>
            <a:ext cx="123118" cy="2893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131914" y="3317912"/>
            <a:ext cx="51857" cy="623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8447484" y="2599134"/>
            <a:ext cx="141054" cy="2382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457009" y="2240270"/>
            <a:ext cx="141054" cy="644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373238" y="3263121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71722" y="3485857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Line Callout 1 58"/>
          <p:cNvSpPr/>
          <p:nvPr/>
        </p:nvSpPr>
        <p:spPr>
          <a:xfrm>
            <a:off x="10641816" y="1872643"/>
            <a:ext cx="1489103" cy="732938"/>
          </a:xfrm>
          <a:prstGeom prst="borderCallout1">
            <a:avLst>
              <a:gd name="adj1" fmla="val 41351"/>
              <a:gd name="adj2" fmla="val -4328"/>
              <a:gd name="adj3" fmla="val 107716"/>
              <a:gd name="adj4" fmla="val -5967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Micro-Switch Open</a:t>
            </a:r>
          </a:p>
        </p:txBody>
      </p:sp>
      <p:sp>
        <p:nvSpPr>
          <p:cNvPr id="40" name="Line Callout 1 39"/>
          <p:cNvSpPr/>
          <p:nvPr/>
        </p:nvSpPr>
        <p:spPr>
          <a:xfrm>
            <a:off x="10641816" y="1858982"/>
            <a:ext cx="1489103" cy="732938"/>
          </a:xfrm>
          <a:prstGeom prst="borderCallout1">
            <a:avLst>
              <a:gd name="adj1" fmla="val 41351"/>
              <a:gd name="adj2" fmla="val -4328"/>
              <a:gd name="adj3" fmla="val 107716"/>
              <a:gd name="adj4" fmla="val -5967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Micro-Switch Closed</a:t>
            </a:r>
          </a:p>
        </p:txBody>
      </p:sp>
    </p:spTree>
    <p:extLst>
      <p:ext uri="{BB962C8B-B14F-4D97-AF65-F5344CB8AC3E}">
        <p14:creationId xmlns:p14="http://schemas.microsoft.com/office/powerpoint/2010/main" val="355956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" presetID="63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1.48148E-6 L 0.02227 1.48148E-6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4.44444E-6 L 0.0211 4.44444E-6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4.07407E-6 L 0.02057 -0.00046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4.07407E-6 L 0.02044 0.00139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" presetID="50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2.96296E-6 L 0.00846 -2.96296E-6 C 0.01211 -2.96296E-6 0.01692 0.01991 0.01692 0.03611 L 0.01692 0.07269 " pathEditMode="relative" rAng="0" ptsTypes="AAAA">
                                      <p:cBhvr>
                                        <p:cTn id="2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75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.00859 -0.00995 L 0.00872 -0.01713 L 0.02409 -0.01713 C 0.02409 -0.0162 0.02409 -0.01551 0.02396 -0.01481 C 0.02396 -0.01435 0.02383 -0.01319 0.02383 -0.01319 L 0.02383 -0.01319 L 0.047 -0.01435 L 0.047 0.00116 L 0.07109 0.0007 L 0.07109 0.0007 " pathEditMode="relative" ptsTypes="AAAAAAAAAAA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.0013 0.00763 L 0.01602 0.00671 L 0.01602 0.00416 L 0.06302 0.00671 L 0.06341 0.00671 " pathEditMode="relative" ptsTypes="AAAAAA">
                                      <p:cBhvr>
                                        <p:cTn id="3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25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2.59259E-6 L 1.45833E-6 2.59259E-6 C 0.00078 -0.00046 0.00325 -0.00116 0.00416 -0.00231 C 0.00443 -0.00278 0.00416 -0.0037 0.00443 -0.00416 C 0.00469 -0.00532 0.00508 -0.00602 0.00547 -0.00694 C 0.0056 -0.0081 0.00586 -0.00926 0.00599 -0.01018 C 0.00612 -0.0125 0.00586 -0.01481 0.00625 -0.01666 C 0.00625 -0.01759 0.0069 -0.01759 0.00729 -0.01805 C 0.00742 -0.01875 0.00768 -0.01944 0.00781 -0.01991 C 0.00833 -0.02338 0.00768 -0.02129 0.00833 -0.02361 C 0.00846 -0.0243 0.00859 -0.025 0.00885 -0.02546 C 0.00898 -0.02778 0.00885 -0.03009 0.00937 -0.03194 C 0.0095 -0.03287 0.01041 -0.03264 0.01068 -0.03333 C 0.01094 -0.03472 0.01081 -0.03634 0.01094 -0.0375 C 0.01094 -0.03935 0.0112 -0.04398 0.01172 -0.04537 C 0.01185 -0.04629 0.01237 -0.04676 0.01276 -0.04722 C 0.01276 -0.04907 0.01302 -0.05069 0.01302 -0.05231 C 0.01276 -0.05879 0.01041 -0.04606 0.01276 -0.05972 C 0.01315 -0.06273 0.01406 -0.06528 0.01484 -0.06805 C 0.01497 -0.07083 0.01497 -0.07384 0.01536 -0.07639 C 0.01549 -0.07754 0.0164 -0.07916 0.0164 -0.07916 C 0.01653 -0.08079 0.01666 -0.08241 0.01693 -0.08379 C 0.01693 -0.08472 0.01693 -0.08588 0.01719 -0.08657 C 0.01732 -0.08727 0.01771 -0.0875 0.01797 -0.08796 C 0.01823 -0.09838 0.01758 -0.09213 0.01875 -0.09676 C 0.01875 -0.09722 0.01875 -0.09791 0.01901 -0.09815 C 0.01914 -0.09861 0.01953 -0.09884 0.01979 -0.09907 C 0.02044 -0.10278 0.01927 -0.09791 0.02109 -0.10185 C 0.02239 -0.10509 0.0207 -0.1037 0.02239 -0.10463 C 0.02344 -0.10856 0.02213 -0.10486 0.02396 -0.10741 C 0.02409 -0.10787 0.02422 -0.10856 0.02448 -0.10879 C 0.02513 -0.10995 0.02591 -0.10995 0.02682 -0.11018 C 0.02864 -0.11111 0.02708 -0.11041 0.02864 -0.11111 C 0.0289 -0.11134 0.02929 -0.11157 0.02969 -0.11157 L 0.03047 -0.1125 L 0.03073 -0.11204 L 0.03073 -0.11204 " pathEditMode="relative" ptsTypes="AAAAAAAAAAAAAAAAAAAAAAAAAAAAAAAAAAAAA">
                                      <p:cBhvr>
                                        <p:cTn id="4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975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7.40741E-7 L -0.0017 0.02014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0" y="99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3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39" grpId="0" animBg="1"/>
      <p:bldP spid="51" grpId="0" animBg="1"/>
      <p:bldP spid="60" grpId="0" animBg="1"/>
      <p:bldP spid="26" grpId="0" animBg="1"/>
      <p:bldP spid="64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end user value addition clipart i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2885" y="-1571243"/>
            <a:ext cx="16669657" cy="100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39030" y="2271487"/>
            <a:ext cx="46082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the Web-App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41339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259943" y="370114"/>
            <a:ext cx="3265715" cy="97245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5" y="1829708"/>
            <a:ext cx="4651370" cy="4380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98068" y="434068"/>
            <a:ext cx="51281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817257" y="566057"/>
            <a:ext cx="3976914" cy="69668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534" y="219366"/>
            <a:ext cx="10515600" cy="1325563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logging in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8"/>
          <a:stretch/>
        </p:blipFill>
        <p:spPr>
          <a:xfrm>
            <a:off x="700593" y="2117096"/>
            <a:ext cx="5396450" cy="3035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49" y="2117095"/>
            <a:ext cx="5021843" cy="3035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2317503" y="5539626"/>
            <a:ext cx="2075543" cy="58057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Main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224817" y="5539625"/>
            <a:ext cx="2075543" cy="58057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history</a:t>
            </a:r>
          </a:p>
        </p:txBody>
      </p:sp>
    </p:spTree>
    <p:extLst>
      <p:ext uri="{BB962C8B-B14F-4D97-AF65-F5344CB8AC3E}">
        <p14:creationId xmlns:p14="http://schemas.microsoft.com/office/powerpoint/2010/main" val="10817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19"/>
          <a:stretch/>
        </p:blipFill>
        <p:spPr>
          <a:xfrm>
            <a:off x="179928" y="1124389"/>
            <a:ext cx="5311600" cy="41960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2" b="1451"/>
          <a:stretch/>
        </p:blipFill>
        <p:spPr>
          <a:xfrm>
            <a:off x="179928" y="3222391"/>
            <a:ext cx="5311600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53" y="2663686"/>
            <a:ext cx="5947792" cy="3043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ounded Rectangular Callout 10"/>
          <p:cNvSpPr/>
          <p:nvPr/>
        </p:nvSpPr>
        <p:spPr>
          <a:xfrm>
            <a:off x="2179865" y="203005"/>
            <a:ext cx="1563874" cy="710296"/>
          </a:xfrm>
          <a:prstGeom prst="wedgeRoundRectCallout">
            <a:avLst>
              <a:gd name="adj1" fmla="val -19464"/>
              <a:gd name="adj2" fmla="val 6866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Side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8275983" y="1687248"/>
            <a:ext cx="1441858" cy="710296"/>
          </a:xfrm>
          <a:prstGeom prst="wedgeRoundRectCallout">
            <a:avLst>
              <a:gd name="adj1" fmla="val -19464"/>
              <a:gd name="adj2" fmla="val 6866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9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505200" y="232229"/>
            <a:ext cx="3214914" cy="76925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232229"/>
            <a:ext cx="3415846" cy="76925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Panel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57" y="1422200"/>
            <a:ext cx="2946401" cy="4683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22200"/>
            <a:ext cx="2940458" cy="4683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245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7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in short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895" y="1853638"/>
            <a:ext cx="7023935" cy="2642496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63106"/>
              </p:ext>
            </p:extLst>
          </p:nvPr>
        </p:nvGraphicFramePr>
        <p:xfrm>
          <a:off x="2220686" y="4659085"/>
          <a:ext cx="7917542" cy="3519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49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options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14459267"/>
              </p:ext>
            </p:extLst>
          </p:nvPr>
        </p:nvGraphicFramePr>
        <p:xfrm>
          <a:off x="1023257" y="2409371"/>
          <a:ext cx="10638972" cy="5101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Image result for digital payment clip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804" y="-145143"/>
            <a:ext cx="3763282" cy="205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6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in bed using phone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10" b="97691" l="2344" r="958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53896" y="3155818"/>
            <a:ext cx="4449500" cy="37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3;p25"/>
          <p:cNvSpPr/>
          <p:nvPr/>
        </p:nvSpPr>
        <p:spPr>
          <a:xfrm>
            <a:off x="3380474" y="1837900"/>
            <a:ext cx="1887336" cy="1883558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Robust and Secure </a:t>
            </a: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3;p25"/>
          <p:cNvSpPr/>
          <p:nvPr/>
        </p:nvSpPr>
        <p:spPr>
          <a:xfrm>
            <a:off x="555159" y="863520"/>
            <a:ext cx="2296895" cy="229229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User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Friendly</a:t>
            </a:r>
            <a:endParaRPr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Google Shape;274;p25"/>
          <p:cNvSpPr/>
          <p:nvPr/>
        </p:nvSpPr>
        <p:spPr>
          <a:xfrm>
            <a:off x="5920013" y="1861046"/>
            <a:ext cx="2264899" cy="2260372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Scalable and Compatible 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5" name="Google Shape;278;p25"/>
          <p:cNvSpPr/>
          <p:nvPr/>
        </p:nvSpPr>
        <p:spPr>
          <a:xfrm>
            <a:off x="8868337" y="1135630"/>
            <a:ext cx="2505012" cy="2499998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Convenient for service providers  </a:t>
            </a:r>
            <a:endParaRPr sz="2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31291" y="348069"/>
            <a:ext cx="6994137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4400" b="1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Why Us?</a:t>
            </a:r>
            <a:endParaRPr lang="en-US" sz="44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</p:txBody>
      </p:sp>
      <p:pic>
        <p:nvPicPr>
          <p:cNvPr id="7170" name="Picture 2" descr="Image result for hacker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7"/>
          <a:stretch/>
        </p:blipFill>
        <p:spPr bwMode="auto">
          <a:xfrm>
            <a:off x="8027353" y="3721458"/>
            <a:ext cx="4035379" cy="302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6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208912205"/>
              </p:ext>
            </p:extLst>
          </p:nvPr>
        </p:nvGraphicFramePr>
        <p:xfrm>
          <a:off x="326571" y="645886"/>
          <a:ext cx="11096172" cy="599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95143" y="5704114"/>
            <a:ext cx="448491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Minimal production cost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7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91967130"/>
              </p:ext>
            </p:extLst>
          </p:nvPr>
        </p:nvGraphicFramePr>
        <p:xfrm>
          <a:off x="962025" y="2400301"/>
          <a:ext cx="10782299" cy="657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 User Value Addition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005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1084" y="312056"/>
            <a:ext cx="7155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believe such solutions will accelerate UAE’s mission of having the SMARTEST CITIES…..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08500" y="2806701"/>
            <a:ext cx="6711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www.macgray.com/images/laundromats/cunninghams_laundromat_02.jpg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securecdn.pymnts.com/wp-content/uploads/2017/02/fiserv-financial-services-innovation-finserv-project-pymnts-biometric-security-speed-faster-data.jpg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us.123rf.com/450wm/lenm/lenm1603/lenm160300012/54948826-stock-illustration-mascot-illustration-of-a-washing-machine-handling-a-white-clean-shirt.jpg?ver=6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hapakenya.com/wp-content/uploads/2018/03/main-1-759x500.jpg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hapakenya.com/wp-content/uploads/2018/03/main-1-759x500.jpg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encrypted-tbn0.gstatic.com/images?q=tbn:ANd9GcS7xJ-0XsbukuNII7C10Sb83BIHg9E09HPzIdM_ardGrDDa7d5q</a:t>
            </a:r>
            <a:endParaRPr lang="en-US" dirty="0" smtClean="0"/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www.laundrycard.com/wp-content/uploads/2014/04/laundrycard-slider01.jpg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https://cdn-grid.fotosearch.com/CSP/CSP991/isolert-alarmere-trekant-signere-utklipp__</a:t>
            </a:r>
            <a:r>
              <a:rPr lang="en-US" dirty="0" smtClean="0">
                <a:hlinkClick r:id="rId8"/>
              </a:rPr>
              <a:t>k11656402.jpg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i.stack.imgur.com/7JoKT.jpg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echeck.org/wp-content/uploads/2016/10/lost-credit-cards.jpg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83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upload.wikimedia.org/wikipedia/commons/thumb/c/c2/Breeze_vending_machine.jpg/220px-Breeze_vending_machine.jpg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cdn6.dissolve.com/p/D929_44_118/D929_44_118_1200.jpg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cdn6.dissolve.com/p/D929_44_118/D929_44_118_1200.jpg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vectortoons.com/wp-content/uploads/2015/09/in-bed-collection-tom-008.jpg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https://www.airliquide.com/sites/airliquide.com/files/styles/web_page_cover/public/2015/06/22/uae-banner.jpg?itok=xMeQ6tk</a:t>
            </a:r>
            <a:r>
              <a:rPr lang="en-US" dirty="0" smtClean="0">
                <a:hlinkClick r:id="rId5"/>
              </a:rPr>
              <a:t>_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img.clipartxtras.com/f3e4c7c89161f56774897fdb9454a5a8_database-server-clipart-web-server-clipart_652-800.png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i.stack.imgur.com/KBD5v.jpg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https://www.google.ae/url?sa=i&amp;rct=j&amp;q=&amp;esrc=s&amp;source=images&amp;cd=&amp;</a:t>
            </a:r>
            <a:r>
              <a:rPr lang="en-US" dirty="0" smtClean="0">
                <a:hlinkClick r:id="rId8"/>
              </a:rPr>
              <a:t>cad=rja&amp;uact=8&amp;ved=2ahUKEwikr_O5lvDdAhUMWhoKHbm-BVoQjRx6BAgBEAU&amp;url=http%3A%2F%2Fkrakencraft.co%2Fraspberry-pi-gpio-diagram.html&amp;psig=AOvVaw2UqxcqH0FvmjDuQVQINswe&amp;ust=1538858942688431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i2.wp.com/mytaxguyinhouston.com/wp-content/uploads/2017/06/shutterstock_122932270.jpg?fit=1000%2C667&amp;ssl=1</a:t>
            </a:r>
            <a:endParaRPr lang="en-US" dirty="0" smtClean="0"/>
          </a:p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cdn.globalxfunds.com/content/files/IoT.jpg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25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" y="1983105"/>
            <a:ext cx="5191440" cy="4420552"/>
          </a:xfrm>
          <a:prstGeom prst="round2DiagRect">
            <a:avLst>
              <a:gd name="adj1" fmla="val 16667"/>
              <a:gd name="adj2" fmla="val 17033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Laundromats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Left Arrow 19"/>
          <p:cNvSpPr/>
          <p:nvPr/>
        </p:nvSpPr>
        <p:spPr>
          <a:xfrm>
            <a:off x="6857482" y="5021580"/>
            <a:ext cx="4206758" cy="1593532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Hospitals and Hotels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Left Arrow 22"/>
          <p:cNvSpPr/>
          <p:nvPr/>
        </p:nvSpPr>
        <p:spPr>
          <a:xfrm>
            <a:off x="6857482" y="3322320"/>
            <a:ext cx="4206758" cy="1564243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partment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locks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Left Arrow 23"/>
          <p:cNvSpPr/>
          <p:nvPr/>
        </p:nvSpPr>
        <p:spPr>
          <a:xfrm>
            <a:off x="6857482" y="1690688"/>
            <a:ext cx="4206758" cy="1572875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tudent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esidences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universities</a:t>
            </a:r>
          </a:p>
        </p:txBody>
      </p:sp>
    </p:spTree>
    <p:extLst>
      <p:ext uri="{BB962C8B-B14F-4D97-AF65-F5344CB8AC3E}">
        <p14:creationId xmlns:p14="http://schemas.microsoft.com/office/powerpoint/2010/main" val="391379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22456060"/>
              </p:ext>
            </p:extLst>
          </p:nvPr>
        </p:nvGraphicFramePr>
        <p:xfrm>
          <a:off x="1293586" y="1924050"/>
          <a:ext cx="10317389" cy="4803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methods of operating a machine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3125" y="2143125"/>
            <a:ext cx="2676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Coin Operated 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4644" y="2143125"/>
            <a:ext cx="25622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Operated 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81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2"/>
          <a:stretch/>
        </p:blipFill>
        <p:spPr bwMode="auto">
          <a:xfrm>
            <a:off x="3197394" y="1531258"/>
            <a:ext cx="5396335" cy="523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542" y="892629"/>
            <a:ext cx="11196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 of the current </a:t>
            </a: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8581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excel she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79" y="539253"/>
            <a:ext cx="4600573" cy="2898196"/>
          </a:xfrm>
          <a:prstGeom prst="round2DiagRect">
            <a:avLst>
              <a:gd name="adj1" fmla="val 16667"/>
              <a:gd name="adj2" fmla="val 12312"/>
            </a:avLst>
          </a:prstGeom>
          <a:solidFill>
            <a:schemeClr val="bg1"/>
          </a:solidFill>
          <a:ln w="9525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374" y="3587253"/>
            <a:ext cx="4596815" cy="2938622"/>
          </a:xfrm>
          <a:prstGeom prst="round2DiagRect">
            <a:avLst>
              <a:gd name="adj1" fmla="val 16667"/>
              <a:gd name="adj2" fmla="val 19760"/>
            </a:avLst>
          </a:prstGeom>
          <a:ln w="127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Pentagon 7"/>
          <p:cNvSpPr/>
          <p:nvPr/>
        </p:nvSpPr>
        <p:spPr>
          <a:xfrm>
            <a:off x="895351" y="720229"/>
            <a:ext cx="4524374" cy="1356222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keeping </a:t>
            </a:r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895351" y="2759338"/>
            <a:ext cx="4524374" cy="1356222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Lot 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manual </a:t>
            </a:r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895351" y="4892179"/>
            <a:ext cx="4524374" cy="1356222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utilisation of </a:t>
            </a:r>
          </a:p>
          <a:p>
            <a:pPr lvl="0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manpower and resources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2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8" y="3523063"/>
            <a:ext cx="4321993" cy="2898196"/>
          </a:xfrm>
          <a:prstGeom prst="round2DiagRect">
            <a:avLst>
              <a:gd name="adj1" fmla="val 16667"/>
              <a:gd name="adj2" fmla="val 19590"/>
            </a:avLst>
          </a:prstGeom>
          <a:ln w="127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Pentagon 10"/>
          <p:cNvSpPr/>
          <p:nvPr/>
        </p:nvSpPr>
        <p:spPr>
          <a:xfrm flipH="1">
            <a:off x="5722142" y="569120"/>
            <a:ext cx="5829299" cy="1793296"/>
          </a:xfrm>
          <a:prstGeom prst="homePlat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2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IN" sz="2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Secure: Fake/Bogus Coins and Earbuds used for operation</a:t>
            </a:r>
          </a:p>
          <a:p>
            <a:pPr lvl="0"/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 flipH="1">
            <a:off x="5657850" y="3620590"/>
            <a:ext cx="5829298" cy="1759960"/>
          </a:xfrm>
          <a:prstGeom prst="homePlat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2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Recycling of coins</a:t>
            </a:r>
          </a:p>
          <a:p>
            <a:pPr lvl="0"/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7" y="351183"/>
            <a:ext cx="4321993" cy="2912165"/>
          </a:xfrm>
          <a:prstGeom prst="round2DiagRect">
            <a:avLst>
              <a:gd name="adj1" fmla="val 16667"/>
              <a:gd name="adj2" fmla="val 15927"/>
            </a:avLst>
          </a:prstGeom>
          <a:ln w="1270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05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182" y="315643"/>
            <a:ext cx="4321993" cy="2898196"/>
          </a:xfrm>
          <a:prstGeom prst="round2DiagRect">
            <a:avLst>
              <a:gd name="adj1" fmla="val 16667"/>
              <a:gd name="adj2" fmla="val 22874"/>
            </a:avLst>
          </a:prstGeom>
          <a:ln w="19050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kiosk for card laund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182" y="3592900"/>
            <a:ext cx="4321992" cy="2951674"/>
          </a:xfrm>
          <a:prstGeom prst="round2DiagRect">
            <a:avLst>
              <a:gd name="adj1" fmla="val 16667"/>
              <a:gd name="adj2" fmla="val 17813"/>
            </a:avLst>
          </a:prstGeom>
          <a:ln w="9525" cap="sq">
            <a:solidFill>
              <a:schemeClr val="tx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entagon 7"/>
          <p:cNvSpPr/>
          <p:nvPr/>
        </p:nvSpPr>
        <p:spPr>
          <a:xfrm>
            <a:off x="685800" y="720229"/>
            <a:ext cx="5448299" cy="1356222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2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Expensive 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kiosk for card top-up</a:t>
            </a:r>
          </a:p>
          <a:p>
            <a:pPr lvl="0"/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685801" y="2634754"/>
            <a:ext cx="5448298" cy="1356222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2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card</a:t>
            </a:r>
          </a:p>
          <a:p>
            <a:pPr lvl="0"/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685801" y="4882654"/>
            <a:ext cx="5448298" cy="1356222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2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Substantial 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in hardware</a:t>
            </a:r>
          </a:p>
          <a:p>
            <a:pPr lvl="0"/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5287</TotalTime>
  <Words>546</Words>
  <Application>Microsoft Office PowerPoint</Application>
  <PresentationFormat>Widescreen</PresentationFormat>
  <Paragraphs>199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Lato</vt:lpstr>
      <vt:lpstr>Times New Roman</vt:lpstr>
      <vt:lpstr>Office Theme</vt:lpstr>
      <vt:lpstr>PowerPoint Presentation</vt:lpstr>
      <vt:lpstr>PowerPoint Presentation</vt:lpstr>
      <vt:lpstr>Our Solution in short </vt:lpstr>
      <vt:lpstr>Self Service Laundromats</vt:lpstr>
      <vt:lpstr>Current methods of operating a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between the old and the new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logging in</vt:lpstr>
      <vt:lpstr>PowerPoint Presentation</vt:lpstr>
      <vt:lpstr>Admin Panel</vt:lpstr>
      <vt:lpstr>PowerPoint Presentation</vt:lpstr>
      <vt:lpstr>Payment options </vt:lpstr>
      <vt:lpstr>PowerPoint Presentation</vt:lpstr>
      <vt:lpstr>PowerPoint Presentation</vt:lpstr>
      <vt:lpstr>End User Value Addition</vt:lpstr>
      <vt:lpstr>PowerPoint Presentation</vt:lpstr>
      <vt:lpstr>References</vt:lpstr>
      <vt:lpstr>References contd…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SMART LAUNDRY SYSTEM</dc:title>
  <dc:creator>Anchit Pandey</dc:creator>
  <cp:lastModifiedBy>Vrushali Patil</cp:lastModifiedBy>
  <cp:revision>127</cp:revision>
  <dcterms:created xsi:type="dcterms:W3CDTF">2018-09-30T18:29:09Z</dcterms:created>
  <dcterms:modified xsi:type="dcterms:W3CDTF">2018-10-09T05:13:53Z</dcterms:modified>
</cp:coreProperties>
</file>